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84" r:id="rId3"/>
    <p:sldId id="276" r:id="rId4"/>
    <p:sldId id="275" r:id="rId5"/>
    <p:sldId id="267" r:id="rId6"/>
    <p:sldId id="277" r:id="rId7"/>
    <p:sldId id="279" r:id="rId8"/>
    <p:sldId id="278" r:id="rId9"/>
    <p:sldId id="280" r:id="rId10"/>
    <p:sldId id="281" r:id="rId11"/>
    <p:sldId id="282" r:id="rId12"/>
    <p:sldId id="286" r:id="rId13"/>
    <p:sldId id="285" r:id="rId14"/>
    <p:sldId id="274"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1pPr>
    <a:lvl2pPr marL="0" marR="0" indent="34290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2pPr>
    <a:lvl3pPr marL="0" marR="0" indent="68580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3pPr>
    <a:lvl4pPr marL="0" marR="0" indent="102870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4pPr>
    <a:lvl5pPr marL="0" marR="0" indent="137160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5pPr>
    <a:lvl6pPr marL="0" marR="0" indent="171450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6pPr>
    <a:lvl7pPr marL="0" marR="0" indent="205740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7pPr>
    <a:lvl8pPr marL="0" marR="0" indent="240030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8pPr>
    <a:lvl9pPr marL="0" marR="0" indent="274320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BEB0B8-3756-1B40-86BF-D1FD157DEE68}" v="37" dt="2021-04-14T05:42:43.324"/>
  </p1510:revLst>
</p1510:revInfo>
</file>

<file path=ppt/tableStyles.xml><?xml version="1.0" encoding="utf-8"?>
<a:tblStyleLst xmlns:a="http://schemas.openxmlformats.org/drawingml/2006/main" def="{5940675A-B579-460E-94D1-54222C63F5DA}">
  <a:tblStyle styleId="{8F44A2F1-9E1F-4B54-A3A2-5F16C0AD49E2}" styleName="">
    <a:tblBg/>
    <a:wholeTbl>
      <a:tcTxStyle b="off" i="off">
        <a:font>
          <a:latin typeface="Gill Sans"/>
          <a:ea typeface="Gill Sans"/>
          <a:cs typeface="Gill Sans"/>
        </a:font>
        <a:srgbClr val="000000"/>
      </a:tcTxStyle>
      <a:tcStyle>
        <a:tcBdr>
          <a:left>
            <a:ln w="25400" cap="flat">
              <a:solidFill>
                <a:srgbClr val="B9BAC2"/>
              </a:solidFill>
              <a:prstDash val="solid"/>
              <a:miter lim="400000"/>
            </a:ln>
          </a:left>
          <a:right>
            <a:ln w="25400" cap="flat">
              <a:solidFill>
                <a:srgbClr val="B9BAC2"/>
              </a:solidFill>
              <a:prstDash val="solid"/>
              <a:miter lim="400000"/>
            </a:ln>
          </a:right>
          <a:top>
            <a:ln w="25400" cap="flat">
              <a:solidFill>
                <a:srgbClr val="B9BAC2"/>
              </a:solidFill>
              <a:prstDash val="solid"/>
              <a:miter lim="400000"/>
            </a:ln>
          </a:top>
          <a:bottom>
            <a:ln w="25400" cap="flat">
              <a:solidFill>
                <a:srgbClr val="B9BAC2"/>
              </a:solidFill>
              <a:prstDash val="solid"/>
              <a:miter lim="400000"/>
            </a:ln>
          </a:bottom>
          <a:insideH>
            <a:ln w="25400" cap="flat">
              <a:solidFill>
                <a:srgbClr val="B9BAC2"/>
              </a:solidFill>
              <a:prstDash val="solid"/>
              <a:miter lim="400000"/>
            </a:ln>
          </a:insideH>
          <a:insideV>
            <a:ln w="25400" cap="flat">
              <a:solidFill>
                <a:srgbClr val="B9BAC2"/>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noFill/>
              <a:miter lim="400000"/>
            </a:ln>
          </a:left>
          <a:right>
            <a:ln w="25400" cap="flat">
              <a:solidFill>
                <a:srgbClr val="B9BAC2"/>
              </a:solidFill>
              <a:prstDash val="solid"/>
              <a:miter lim="400000"/>
            </a:ln>
          </a:right>
          <a:top>
            <a:ln w="25400" cap="flat">
              <a:solidFill>
                <a:srgbClr val="B9BAC2"/>
              </a:solidFill>
              <a:prstDash val="solid"/>
              <a:miter lim="400000"/>
            </a:ln>
          </a:top>
          <a:bottom>
            <a:ln w="25400" cap="flat">
              <a:solidFill>
                <a:srgbClr val="B9BAC2"/>
              </a:solidFill>
              <a:prstDash val="solid"/>
              <a:miter lim="400000"/>
            </a:ln>
          </a:bottom>
          <a:insideH>
            <a:ln w="25400" cap="flat">
              <a:solidFill>
                <a:srgbClr val="B9BAC2"/>
              </a:solidFill>
              <a:prstDash val="solid"/>
              <a:miter lim="400000"/>
            </a:ln>
          </a:insideH>
          <a:insideV>
            <a:ln w="25400" cap="flat">
              <a:solidFill>
                <a:srgbClr val="B9BAC2"/>
              </a:solidFill>
              <a:prstDash val="solid"/>
              <a:miter lim="400000"/>
            </a:ln>
          </a:insideV>
        </a:tcBdr>
        <a:fill>
          <a:solidFill>
            <a:srgbClr val="FCE1D2"/>
          </a:solid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B9BAC2"/>
              </a:solidFill>
              <a:prstDash val="solid"/>
              <a:miter lim="400000"/>
            </a:ln>
          </a:left>
          <a:right>
            <a:ln w="25400" cap="flat">
              <a:solidFill>
                <a:srgbClr val="B9BAC2"/>
              </a:solidFill>
              <a:prstDash val="solid"/>
              <a:miter lim="400000"/>
            </a:ln>
          </a:right>
          <a:top>
            <a:ln w="25400" cap="flat">
              <a:noFill/>
              <a:miter lim="400000"/>
            </a:ln>
          </a:top>
          <a:bottom>
            <a:ln w="25400" cap="flat">
              <a:solidFill>
                <a:srgbClr val="B9BAC2"/>
              </a:solidFill>
              <a:prstDash val="solid"/>
              <a:miter lim="400000"/>
            </a:ln>
          </a:bottom>
          <a:insideH>
            <a:ln w="25400" cap="flat">
              <a:solidFill>
                <a:srgbClr val="B9BAC2"/>
              </a:solidFill>
              <a:prstDash val="solid"/>
              <a:miter lim="400000"/>
            </a:ln>
          </a:insideH>
          <a:insideV>
            <a:ln w="25400" cap="flat">
              <a:solidFill>
                <a:srgbClr val="B9BAC2"/>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9"/>
    <p:restoredTop sz="94694"/>
  </p:normalViewPr>
  <p:slideViewPr>
    <p:cSldViewPr snapToGrid="0">
      <p:cViewPr varScale="1">
        <p:scale>
          <a:sx n="41" d="100"/>
          <a:sy n="41" d="100"/>
        </p:scale>
        <p:origin x="619" y="58"/>
      </p:cViewPr>
      <p:guideLst/>
    </p:cSldViewPr>
  </p:slideViewPr>
  <p:notesTextViewPr>
    <p:cViewPr>
      <p:scale>
        <a:sx n="1" d="1"/>
        <a:sy n="1" d="1"/>
      </p:scale>
      <p:origin x="0" y="0"/>
    </p:cViewPr>
  </p:notesTextViewPr>
  <p:sorterViewPr>
    <p:cViewPr>
      <p:scale>
        <a:sx n="100" d="100"/>
        <a:sy n="100" d="100"/>
      </p:scale>
      <p:origin x="0" y="-6163"/>
    </p:cViewPr>
  </p:sorterViewPr>
  <p:notesViewPr>
    <p:cSldViewPr snapToGrid="0">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l-PL"/>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CE0D2"/>
            </a:solidFill>
            <a:ln w="12700" cap="flat">
              <a:noFill/>
              <a:miter lim="400000"/>
            </a:ln>
            <a:effectLst/>
          </c:spPr>
          <c:dPt>
            <c:idx val="0"/>
            <c:bubble3D val="0"/>
            <c:extLst>
              <c:ext xmlns:c16="http://schemas.microsoft.com/office/drawing/2014/chart" uri="{C3380CC4-5D6E-409C-BE32-E72D297353CC}">
                <c16:uniqueId val="{00000001-25D9-42E2-B88D-A7B6CC2D7A8E}"/>
              </c:ext>
            </c:extLst>
          </c:dPt>
          <c:dPt>
            <c:idx val="1"/>
            <c:bubble3D val="0"/>
            <c:spPr>
              <a:solidFill>
                <a:srgbClr val="D4D5D7"/>
              </a:solidFill>
              <a:ln w="12700" cap="flat">
                <a:noFill/>
                <a:miter lim="400000"/>
              </a:ln>
              <a:effectLst/>
            </c:spPr>
            <c:extLst>
              <c:ext xmlns:c16="http://schemas.microsoft.com/office/drawing/2014/chart" uri="{C3380CC4-5D6E-409C-BE32-E72D297353CC}">
                <c16:uniqueId val="{00000003-25D9-42E2-B88D-A7B6CC2D7A8E}"/>
              </c:ext>
            </c:extLst>
          </c:dPt>
          <c:dPt>
            <c:idx val="2"/>
            <c:bubble3D val="0"/>
            <c:spPr>
              <a:solidFill>
                <a:srgbClr val="CDE4F4"/>
              </a:solidFill>
              <a:ln w="12700" cap="flat">
                <a:noFill/>
                <a:miter lim="400000"/>
              </a:ln>
              <a:effectLst/>
            </c:spPr>
            <c:extLst>
              <c:ext xmlns:c16="http://schemas.microsoft.com/office/drawing/2014/chart" uri="{C3380CC4-5D6E-409C-BE32-E72D297353CC}">
                <c16:uniqueId val="{00000005-25D9-42E2-B88D-A7B6CC2D7A8E}"/>
              </c:ext>
            </c:extLst>
          </c:dPt>
          <c:cat>
            <c:strRef>
              <c:f>Sheet1!$B$1:$D$1</c:f>
              <c:strCache>
                <c:ptCount val="3"/>
                <c:pt idx="0">
                  <c:v>April</c:v>
                </c:pt>
                <c:pt idx="1">
                  <c:v>May</c:v>
                </c:pt>
                <c:pt idx="2">
                  <c:v>June</c:v>
                </c:pt>
              </c:strCache>
            </c:strRef>
          </c:cat>
          <c:val>
            <c:numRef>
              <c:f>Sheet1!$B$2:$D$2</c:f>
              <c:numCache>
                <c:formatCode>General</c:formatCode>
                <c:ptCount val="3"/>
                <c:pt idx="0">
                  <c:v>91</c:v>
                </c:pt>
                <c:pt idx="1">
                  <c:v>76</c:v>
                </c:pt>
                <c:pt idx="2">
                  <c:v>28</c:v>
                </c:pt>
              </c:numCache>
            </c:numRef>
          </c:val>
          <c:extLst>
            <c:ext xmlns:c16="http://schemas.microsoft.com/office/drawing/2014/chart" uri="{C3380CC4-5D6E-409C-BE32-E72D297353CC}">
              <c16:uniqueId val="{00000006-25D9-42E2-B88D-A7B6CC2D7A8E}"/>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l-PL"/>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D4D5D7"/>
            </a:solidFill>
            <a:ln w="12700" cap="flat">
              <a:noFill/>
              <a:miter lim="400000"/>
            </a:ln>
            <a:effectLst/>
          </c:spPr>
          <c:dPt>
            <c:idx val="0"/>
            <c:bubble3D val="0"/>
            <c:extLst>
              <c:ext xmlns:c16="http://schemas.microsoft.com/office/drawing/2014/chart" uri="{C3380CC4-5D6E-409C-BE32-E72D297353CC}">
                <c16:uniqueId val="{00000001-5F51-41BF-B50D-F3680E79A7B3}"/>
              </c:ext>
            </c:extLst>
          </c:dPt>
          <c:dPt>
            <c:idx val="1"/>
            <c:bubble3D val="0"/>
            <c:spPr>
              <a:solidFill>
                <a:srgbClr val="CDE4F4"/>
              </a:solidFill>
              <a:ln w="12700" cap="flat">
                <a:noFill/>
                <a:miter lim="400000"/>
              </a:ln>
              <a:effectLst/>
            </c:spPr>
            <c:extLst>
              <c:ext xmlns:c16="http://schemas.microsoft.com/office/drawing/2014/chart" uri="{C3380CC4-5D6E-409C-BE32-E72D297353CC}">
                <c16:uniqueId val="{00000003-5F51-41BF-B50D-F3680E79A7B3}"/>
              </c:ext>
            </c:extLst>
          </c:dPt>
          <c:dPt>
            <c:idx val="2"/>
            <c:bubble3D val="0"/>
            <c:spPr>
              <a:solidFill>
                <a:srgbClr val="FCE0D2"/>
              </a:solidFill>
              <a:ln w="12700" cap="flat">
                <a:noFill/>
                <a:miter lim="400000"/>
              </a:ln>
              <a:effectLst/>
            </c:spPr>
            <c:extLst>
              <c:ext xmlns:c16="http://schemas.microsoft.com/office/drawing/2014/chart" uri="{C3380CC4-5D6E-409C-BE32-E72D297353CC}">
                <c16:uniqueId val="{00000005-5F51-41BF-B50D-F3680E79A7B3}"/>
              </c:ext>
            </c:extLst>
          </c:dPt>
          <c:cat>
            <c:strRef>
              <c:f>Sheet1!$B$1:$D$1</c:f>
              <c:strCache>
                <c:ptCount val="3"/>
                <c:pt idx="0">
                  <c:v>April</c:v>
                </c:pt>
                <c:pt idx="1">
                  <c:v>July</c:v>
                </c:pt>
                <c:pt idx="2">
                  <c:v>September</c:v>
                </c:pt>
              </c:strCache>
            </c:strRef>
          </c:cat>
          <c:val>
            <c:numRef>
              <c:f>Sheet1!$B$2:$D$2</c:f>
              <c:numCache>
                <c:formatCode>General</c:formatCode>
                <c:ptCount val="3"/>
                <c:pt idx="0">
                  <c:v>91</c:v>
                </c:pt>
                <c:pt idx="1">
                  <c:v>26</c:v>
                </c:pt>
                <c:pt idx="2">
                  <c:v>18</c:v>
                </c:pt>
              </c:numCache>
            </c:numRef>
          </c:val>
          <c:extLst>
            <c:ext xmlns:c16="http://schemas.microsoft.com/office/drawing/2014/chart" uri="{C3380CC4-5D6E-409C-BE32-E72D297353CC}">
              <c16:uniqueId val="{00000006-5F51-41BF-B50D-F3680E79A7B3}"/>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48" name="Shape 4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yourdomain.com" TargetMode="External"/><Relationship Id="rId2" Type="http://schemas.openxmlformats.org/officeDocument/2006/relationships/hyperlink" Target="mailto:info@gmail.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Linia"/>
          <p:cNvSpPr/>
          <p:nvPr/>
        </p:nvSpPr>
        <p:spPr>
          <a:xfrm flipV="1">
            <a:off x="22380779" y="827409"/>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 name="Linia"/>
          <p:cNvSpPr/>
          <p:nvPr/>
        </p:nvSpPr>
        <p:spPr>
          <a:xfrm flipV="1">
            <a:off x="22380779" y="1256034"/>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 name="Linia"/>
          <p:cNvSpPr/>
          <p:nvPr/>
        </p:nvSpPr>
        <p:spPr>
          <a:xfrm flipV="1">
            <a:off x="22380779" y="1702519"/>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Linia"/>
          <p:cNvSpPr/>
          <p:nvPr/>
        </p:nvSpPr>
        <p:spPr>
          <a:xfrm flipV="1">
            <a:off x="22380779" y="2131144"/>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ia"/>
          <p:cNvSpPr/>
          <p:nvPr/>
        </p:nvSpPr>
        <p:spPr>
          <a:xfrm flipV="1">
            <a:off x="22380779" y="2589534"/>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 name="Linia"/>
          <p:cNvSpPr/>
          <p:nvPr/>
        </p:nvSpPr>
        <p:spPr>
          <a:xfrm flipV="1">
            <a:off x="269331" y="9440408"/>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 name="Linia"/>
          <p:cNvSpPr/>
          <p:nvPr/>
        </p:nvSpPr>
        <p:spPr>
          <a:xfrm flipV="1">
            <a:off x="269331" y="9869033"/>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 name="Linia"/>
          <p:cNvSpPr/>
          <p:nvPr/>
        </p:nvSpPr>
        <p:spPr>
          <a:xfrm flipV="1">
            <a:off x="269331" y="10315517"/>
            <a:ext cx="1785938"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 name="Linia"/>
          <p:cNvSpPr/>
          <p:nvPr/>
        </p:nvSpPr>
        <p:spPr>
          <a:xfrm flipV="1">
            <a:off x="269331" y="10744142"/>
            <a:ext cx="1785938"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 name="Linia"/>
          <p:cNvSpPr/>
          <p:nvPr/>
        </p:nvSpPr>
        <p:spPr>
          <a:xfrm flipV="1">
            <a:off x="269331" y="11202533"/>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 name="Obrazek"/>
          <p:cNvSpPr>
            <a:spLocks noGrp="1"/>
          </p:cNvSpPr>
          <p:nvPr>
            <p:ph type="pic" idx="21"/>
          </p:nvPr>
        </p:nvSpPr>
        <p:spPr>
          <a:xfrm>
            <a:off x="697239" y="-1472920"/>
            <a:ext cx="24973166" cy="16661784"/>
          </a:xfrm>
          <a:prstGeom prst="rect">
            <a:avLst/>
          </a:prstGeom>
        </p:spPr>
        <p:txBody>
          <a:bodyPr lIns="91439" tIns="45719" rIns="91439" bIns="45719" anchor="t"/>
          <a:lstStyle/>
          <a:p>
            <a:endParaRPr/>
          </a:p>
        </p:txBody>
      </p:sp>
      <p:sp>
        <p:nvSpPr>
          <p:cNvPr id="22" name="Prostokąt"/>
          <p:cNvSpPr>
            <a:spLocks noGrp="1"/>
          </p:cNvSpPr>
          <p:nvPr>
            <p:ph type="body" sz="half" idx="22"/>
          </p:nvPr>
        </p:nvSpPr>
        <p:spPr>
          <a:xfrm>
            <a:off x="711338" y="8098676"/>
            <a:ext cx="22961324" cy="4433684"/>
          </a:xfrm>
          <a:prstGeom prst="rect">
            <a:avLst/>
          </a:prstGeom>
          <a:solidFill>
            <a:srgbClr val="DEE6F0">
              <a:alpha val="62640"/>
            </a:srgbClr>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 name="Koło"/>
          <p:cNvSpPr>
            <a:spLocks noGrp="1"/>
          </p:cNvSpPr>
          <p:nvPr>
            <p:ph type="body" sz="quarter" idx="23"/>
          </p:nvPr>
        </p:nvSpPr>
        <p:spPr>
          <a:xfrm>
            <a:off x="11584781" y="8533303"/>
            <a:ext cx="1214438" cy="1214439"/>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 name="6"/>
          <p:cNvSpPr txBox="1">
            <a:spLocks noGrp="1"/>
          </p:cNvSpPr>
          <p:nvPr>
            <p:ph type="body" sz="quarter" idx="24"/>
          </p:nvPr>
        </p:nvSpPr>
        <p:spPr>
          <a:xfrm>
            <a:off x="11896587" y="8663954"/>
            <a:ext cx="590826" cy="930276"/>
          </a:xfrm>
          <a:prstGeom prst="rect">
            <a:avLst/>
          </a:prstGeom>
        </p:spPr>
        <p:txBody>
          <a:bodyPr wrap="none">
            <a:spAutoFit/>
          </a:bodyPr>
          <a:lstStyle>
            <a:lvl1pPr marL="0" indent="0" algn="ctr">
              <a:spcBef>
                <a:spcPts val="0"/>
              </a:spcBef>
              <a:buClrTx/>
              <a:buSzTx/>
              <a:buNone/>
              <a:defRPr>
                <a:solidFill>
                  <a:srgbClr val="FFFFFF"/>
                </a:solidFill>
                <a:latin typeface="Wingdings"/>
                <a:ea typeface="Wingdings"/>
                <a:cs typeface="Wingdings"/>
                <a:sym typeface="Wingdings"/>
              </a:defRPr>
            </a:lvl1pPr>
          </a:lstStyle>
          <a:p>
            <a:r>
              <a:t>6</a:t>
            </a:r>
          </a:p>
        </p:txBody>
      </p:sp>
      <p:sp>
        <p:nvSpPr>
          <p:cNvPr id="25" name="Business theme"/>
          <p:cNvSpPr txBox="1">
            <a:spLocks noGrp="1"/>
          </p:cNvSpPr>
          <p:nvPr>
            <p:ph type="body" sz="quarter" idx="25"/>
          </p:nvPr>
        </p:nvSpPr>
        <p:spPr>
          <a:xfrm>
            <a:off x="10084593" y="9770839"/>
            <a:ext cx="4214814" cy="609601"/>
          </a:xfrm>
          <a:prstGeom prst="rect">
            <a:avLst/>
          </a:prstGeom>
        </p:spPr>
        <p:txBody>
          <a:bodyPr>
            <a:spAutoFit/>
          </a:bodyPr>
          <a:lstStyle>
            <a:lvl1pPr marL="0" indent="0" algn="ctr">
              <a:spcBef>
                <a:spcPts val="0"/>
              </a:spcBef>
              <a:buClrTx/>
              <a:buSzTx/>
              <a:buNone/>
              <a:defRPr sz="2200" cap="all">
                <a:solidFill>
                  <a:srgbClr val="FFFFFF"/>
                </a:solidFill>
                <a:latin typeface="Helvetica Neue"/>
                <a:ea typeface="Helvetica Neue"/>
                <a:cs typeface="Helvetica Neue"/>
                <a:sym typeface="Helvetica Neue"/>
              </a:defRPr>
            </a:lvl1pPr>
          </a:lstStyle>
          <a:p>
            <a:r>
              <a:t>Business theme</a:t>
            </a:r>
          </a:p>
        </p:txBody>
      </p:sp>
      <p:sp>
        <p:nvSpPr>
          <p:cNvPr id="26" name="Maescenas dolor"/>
          <p:cNvSpPr txBox="1">
            <a:spLocks noGrp="1"/>
          </p:cNvSpPr>
          <p:nvPr>
            <p:ph type="body" sz="quarter" idx="26"/>
          </p:nvPr>
        </p:nvSpPr>
        <p:spPr>
          <a:xfrm>
            <a:off x="7178491" y="10505516"/>
            <a:ext cx="10027018" cy="1235510"/>
          </a:xfrm>
          <a:prstGeom prst="rect">
            <a:avLst/>
          </a:prstGeom>
          <a:solidFill>
            <a:srgbClr val="FFFFFF"/>
          </a:solidFill>
        </p:spPr>
        <p:txBody>
          <a:bodyPr wrap="none">
            <a:spAutoFit/>
          </a:bodyPr>
          <a:lstStyle>
            <a:lvl1pPr marL="0" indent="0" algn="ctr">
              <a:spcBef>
                <a:spcPts val="0"/>
              </a:spcBef>
              <a:buClrTx/>
              <a:buSzTx/>
              <a:buNone/>
              <a:defRPr sz="6600" cap="all" spc="725">
                <a:solidFill>
                  <a:srgbClr val="040F13"/>
                </a:solidFill>
                <a:latin typeface="Futura"/>
                <a:ea typeface="Futura"/>
                <a:cs typeface="Futura"/>
                <a:sym typeface="Futura"/>
              </a:defRPr>
            </a:lvl1pPr>
          </a:lstStyle>
          <a:p>
            <a:r>
              <a:t>Maescenas dolor</a:t>
            </a:r>
          </a:p>
        </p:txBody>
      </p:sp>
      <p:sp>
        <p:nvSpPr>
          <p:cNvPr id="27" name="graphicnode theme"/>
          <p:cNvSpPr txBox="1">
            <a:spLocks noGrp="1"/>
          </p:cNvSpPr>
          <p:nvPr>
            <p:ph type="body" sz="quarter" idx="27"/>
          </p:nvPr>
        </p:nvSpPr>
        <p:spPr>
          <a:xfrm rot="5400000">
            <a:off x="21559487" y="2368704"/>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28"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ine Analyzes">
    <p:spTree>
      <p:nvGrpSpPr>
        <p:cNvPr id="1" name=""/>
        <p:cNvGrpSpPr/>
        <p:nvPr/>
      </p:nvGrpSpPr>
      <p:grpSpPr>
        <a:xfrm>
          <a:off x="0" y="0"/>
          <a:ext cx="0" cy="0"/>
          <a:chOff x="0" y="0"/>
          <a:chExt cx="0" cy="0"/>
        </a:xfrm>
      </p:grpSpPr>
      <p:sp>
        <p:nvSpPr>
          <p:cNvPr id="306" name="Maescenas dolor"/>
          <p:cNvSpPr txBox="1">
            <a:spLocks noGrp="1"/>
          </p:cNvSpPr>
          <p:nvPr>
            <p:ph type="body" sz="quarter" idx="21"/>
          </p:nvPr>
        </p:nvSpPr>
        <p:spPr>
          <a:xfrm>
            <a:off x="8823731" y="3792677"/>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307" name="Duis autem vel eum iriure dolor in hendrerit…"/>
          <p:cNvSpPr txBox="1">
            <a:spLocks noGrp="1"/>
          </p:cNvSpPr>
          <p:nvPr>
            <p:ph type="body" sz="quarter" idx="22"/>
          </p:nvPr>
        </p:nvSpPr>
        <p:spPr>
          <a:xfrm>
            <a:off x="6493203" y="10255690"/>
            <a:ext cx="11397593" cy="1591570"/>
          </a:xfrm>
          <a:prstGeom prst="rect">
            <a:avLst/>
          </a:prstGeom>
        </p:spPr>
        <p:txBody>
          <a:bodyPr>
            <a:spAutoFit/>
          </a:bodyPr>
          <a:lstStyle/>
          <a:p>
            <a:pPr marL="0" indent="0" algn="ctr">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lgn="ctr">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308" name="graphicnode theme"/>
          <p:cNvSpPr txBox="1">
            <a:spLocks noGrp="1"/>
          </p:cNvSpPr>
          <p:nvPr>
            <p:ph type="body" sz="quarter" idx="23"/>
          </p:nvPr>
        </p:nvSpPr>
        <p:spPr>
          <a:xfrm rot="16200000">
            <a:off x="-525804" y="11347068"/>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309" name="Facillisis vero"/>
          <p:cNvSpPr txBox="1">
            <a:spLocks noGrp="1"/>
          </p:cNvSpPr>
          <p:nvPr>
            <p:ph type="body" sz="quarter" idx="24"/>
          </p:nvPr>
        </p:nvSpPr>
        <p:spPr>
          <a:xfrm>
            <a:off x="9337818" y="5924724"/>
            <a:ext cx="2595291" cy="453567"/>
          </a:xfrm>
          <a:prstGeom prst="rect">
            <a:avLst/>
          </a:prstGeom>
        </p:spPr>
        <p:txBody>
          <a:bodyPr>
            <a:spAutoFit/>
          </a:bodyPr>
          <a:lstStyle>
            <a:lvl1pPr marL="0" indent="0">
              <a:spcBef>
                <a:spcPts val="0"/>
              </a:spcBef>
              <a:buClrTx/>
              <a:buSzTx/>
              <a:buNone/>
              <a:defRPr sz="1800" cap="all" spc="197">
                <a:solidFill>
                  <a:srgbClr val="040F13"/>
                </a:solidFill>
                <a:latin typeface="Futura"/>
                <a:ea typeface="Futura"/>
                <a:cs typeface="Futura"/>
                <a:sym typeface="Futura"/>
              </a:defRPr>
            </a:lvl1pPr>
          </a:lstStyle>
          <a:p>
            <a:r>
              <a:t>Facillisis vero</a:t>
            </a:r>
          </a:p>
        </p:txBody>
      </p:sp>
      <p:sp>
        <p:nvSpPr>
          <p:cNvPr id="310" name="Facilisis at vero eros et accumsan et iusto odio dignissim qui blandit praesent"/>
          <p:cNvSpPr txBox="1">
            <a:spLocks noGrp="1"/>
          </p:cNvSpPr>
          <p:nvPr>
            <p:ph type="body" sz="quarter" idx="25"/>
          </p:nvPr>
        </p:nvSpPr>
        <p:spPr>
          <a:xfrm>
            <a:off x="9329118" y="6333665"/>
            <a:ext cx="2821328" cy="818516"/>
          </a:xfrm>
          <a:prstGeom prst="rect">
            <a:avLst/>
          </a:prstGeom>
        </p:spPr>
        <p:txBody>
          <a:bodyPr>
            <a:spAutoFit/>
          </a:bodyPr>
          <a:lstStyle>
            <a:lvl1pPr marL="0" indent="0">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311" name="Facillisis vero"/>
          <p:cNvSpPr txBox="1">
            <a:spLocks noGrp="1"/>
          </p:cNvSpPr>
          <p:nvPr>
            <p:ph type="body" sz="quarter" idx="26"/>
          </p:nvPr>
        </p:nvSpPr>
        <p:spPr>
          <a:xfrm>
            <a:off x="14028881" y="7418958"/>
            <a:ext cx="2595292" cy="453567"/>
          </a:xfrm>
          <a:prstGeom prst="rect">
            <a:avLst/>
          </a:prstGeom>
        </p:spPr>
        <p:txBody>
          <a:bodyPr>
            <a:spAutoFit/>
          </a:bodyPr>
          <a:lstStyle>
            <a:lvl1pPr marL="0" indent="0">
              <a:spcBef>
                <a:spcPts val="0"/>
              </a:spcBef>
              <a:buClrTx/>
              <a:buSzTx/>
              <a:buNone/>
              <a:defRPr sz="1800" cap="all" spc="197">
                <a:solidFill>
                  <a:srgbClr val="040F13"/>
                </a:solidFill>
                <a:latin typeface="Futura"/>
                <a:ea typeface="Futura"/>
                <a:cs typeface="Futura"/>
                <a:sym typeface="Futura"/>
              </a:defRPr>
            </a:lvl1pPr>
          </a:lstStyle>
          <a:p>
            <a:r>
              <a:t>Facillisis vero</a:t>
            </a:r>
          </a:p>
        </p:txBody>
      </p:sp>
      <p:sp>
        <p:nvSpPr>
          <p:cNvPr id="312" name="Facilisis at vero eros et accumsan et iusto odio dignissim qui"/>
          <p:cNvSpPr txBox="1">
            <a:spLocks noGrp="1"/>
          </p:cNvSpPr>
          <p:nvPr>
            <p:ph type="body" sz="quarter" idx="27"/>
          </p:nvPr>
        </p:nvSpPr>
        <p:spPr>
          <a:xfrm>
            <a:off x="14038040" y="7775750"/>
            <a:ext cx="2821328" cy="601346"/>
          </a:xfrm>
          <a:prstGeom prst="rect">
            <a:avLst/>
          </a:prstGeom>
        </p:spPr>
        <p:txBody>
          <a:bodyPr>
            <a:spAutoFit/>
          </a:bodyPr>
          <a:lstStyle>
            <a:lvl1pPr marL="0" indent="0">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a:t>
            </a:r>
          </a:p>
        </p:txBody>
      </p:sp>
      <p:sp>
        <p:nvSpPr>
          <p:cNvPr id="313" name="Koło"/>
          <p:cNvSpPr>
            <a:spLocks noGrp="1"/>
          </p:cNvSpPr>
          <p:nvPr>
            <p:ph type="body" sz="quarter" idx="28"/>
          </p:nvPr>
        </p:nvSpPr>
        <p:spPr>
          <a:xfrm>
            <a:off x="11818953" y="1630681"/>
            <a:ext cx="746094"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4" name="6"/>
          <p:cNvSpPr txBox="1">
            <a:spLocks noGrp="1"/>
          </p:cNvSpPr>
          <p:nvPr>
            <p:ph type="body" sz="quarter" idx="29"/>
          </p:nvPr>
        </p:nvSpPr>
        <p:spPr>
          <a:xfrm>
            <a:off x="11896588" y="1539384"/>
            <a:ext cx="590825" cy="928688"/>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315" name="Business theme"/>
          <p:cNvSpPr txBox="1">
            <a:spLocks noGrp="1"/>
          </p:cNvSpPr>
          <p:nvPr>
            <p:ph type="body" sz="quarter" idx="30"/>
          </p:nvPr>
        </p:nvSpPr>
        <p:spPr>
          <a:xfrm>
            <a:off x="10084593" y="2472492"/>
            <a:ext cx="4214814" cy="609601"/>
          </a:xfrm>
          <a:prstGeom prst="rect">
            <a:avLst/>
          </a:prstGeom>
        </p:spPr>
        <p:txBody>
          <a:bodyPr>
            <a:spAutoFit/>
          </a:bodyPr>
          <a:lstStyle>
            <a:lvl1pPr marL="0" indent="0" algn="ct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316"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ubble Charts 2">
    <p:spTree>
      <p:nvGrpSpPr>
        <p:cNvPr id="1" name=""/>
        <p:cNvGrpSpPr/>
        <p:nvPr/>
      </p:nvGrpSpPr>
      <p:grpSpPr>
        <a:xfrm>
          <a:off x="0" y="0"/>
          <a:ext cx="0" cy="0"/>
          <a:chOff x="0" y="0"/>
          <a:chExt cx="0" cy="0"/>
        </a:xfrm>
      </p:grpSpPr>
      <p:sp>
        <p:nvSpPr>
          <p:cNvPr id="323" name="Koło"/>
          <p:cNvSpPr>
            <a:spLocks noGrp="1"/>
          </p:cNvSpPr>
          <p:nvPr>
            <p:ph type="body" sz="quarter" idx="21"/>
          </p:nvPr>
        </p:nvSpPr>
        <p:spPr>
          <a:xfrm>
            <a:off x="22749057" y="557862"/>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4" name="6"/>
          <p:cNvSpPr txBox="1">
            <a:spLocks noGrp="1"/>
          </p:cNvSpPr>
          <p:nvPr>
            <p:ph type="body" sz="quarter" idx="22"/>
          </p:nvPr>
        </p:nvSpPr>
        <p:spPr>
          <a:xfrm>
            <a:off x="22826694" y="466565"/>
            <a:ext cx="590825" cy="928689"/>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325" name="Business theme"/>
          <p:cNvSpPr txBox="1">
            <a:spLocks noGrp="1"/>
          </p:cNvSpPr>
          <p:nvPr>
            <p:ph type="body" sz="quarter" idx="23"/>
          </p:nvPr>
        </p:nvSpPr>
        <p:spPr>
          <a:xfrm>
            <a:off x="19355776" y="1358002"/>
            <a:ext cx="4214814" cy="609601"/>
          </a:xfrm>
          <a:prstGeom prst="rect">
            <a:avLst/>
          </a:prstGeom>
        </p:spPr>
        <p:txBody>
          <a:bodyPr>
            <a:spAutoFit/>
          </a:bodyPr>
          <a:lstStyle>
            <a:lvl1pPr marL="0" indent="0" algn="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326" name="Maescenas dolor"/>
          <p:cNvSpPr txBox="1">
            <a:spLocks noGrp="1"/>
          </p:cNvSpPr>
          <p:nvPr>
            <p:ph type="body" sz="quarter" idx="24"/>
          </p:nvPr>
        </p:nvSpPr>
        <p:spPr>
          <a:xfrm>
            <a:off x="8823731" y="1874862"/>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graphicFrame>
        <p:nvGraphicFramePr>
          <p:cNvPr id="327" name="Wykres kołowy 3D"/>
          <p:cNvGraphicFramePr/>
          <p:nvPr/>
        </p:nvGraphicFramePr>
        <p:xfrm>
          <a:off x="7921295" y="3747503"/>
          <a:ext cx="3731727" cy="37317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8" name="Wykres kołowy 3D"/>
          <p:cNvGraphicFramePr/>
          <p:nvPr/>
        </p:nvGraphicFramePr>
        <p:xfrm>
          <a:off x="12730978" y="3747503"/>
          <a:ext cx="3731727" cy="3731726"/>
        </p:xfrm>
        <a:graphic>
          <a:graphicData uri="http://schemas.openxmlformats.org/drawingml/2006/chart">
            <c:chart xmlns:c="http://schemas.openxmlformats.org/drawingml/2006/chart" xmlns:r="http://schemas.openxmlformats.org/officeDocument/2006/relationships" r:id="rId3"/>
          </a:graphicData>
        </a:graphic>
      </p:graphicFrame>
      <p:sp>
        <p:nvSpPr>
          <p:cNvPr id="329" name="Facillisis vero"/>
          <p:cNvSpPr txBox="1">
            <a:spLocks noGrp="1"/>
          </p:cNvSpPr>
          <p:nvPr>
            <p:ph type="body" sz="quarter" idx="25"/>
          </p:nvPr>
        </p:nvSpPr>
        <p:spPr>
          <a:xfrm>
            <a:off x="8977530" y="5654499"/>
            <a:ext cx="1619258" cy="771067"/>
          </a:xfrm>
          <a:prstGeom prst="rect">
            <a:avLst/>
          </a:prstGeom>
        </p:spPr>
        <p:txBody>
          <a:bodyPr>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Facillisis vero</a:t>
            </a:r>
          </a:p>
        </p:txBody>
      </p:sp>
      <p:sp>
        <p:nvSpPr>
          <p:cNvPr id="330" name="54%"/>
          <p:cNvSpPr txBox="1">
            <a:spLocks noGrp="1"/>
          </p:cNvSpPr>
          <p:nvPr>
            <p:ph type="body" sz="quarter" idx="26"/>
          </p:nvPr>
        </p:nvSpPr>
        <p:spPr>
          <a:xfrm>
            <a:off x="9085180" y="7758425"/>
            <a:ext cx="1403957" cy="800845"/>
          </a:xfrm>
          <a:prstGeom prst="rect">
            <a:avLst/>
          </a:prstGeom>
        </p:spPr>
        <p:txBody>
          <a:bodyPr wrap="none">
            <a:spAutoFit/>
          </a:bodyPr>
          <a:lstStyle>
            <a:lvl1pPr marL="0" indent="0" algn="ctr">
              <a:spcBef>
                <a:spcPts val="0"/>
              </a:spcBef>
              <a:buClrTx/>
              <a:buSzTx/>
              <a:buNone/>
              <a:defRPr sz="4000" cap="all" spc="439">
                <a:solidFill>
                  <a:srgbClr val="000000"/>
                </a:solidFill>
                <a:latin typeface="Futura"/>
                <a:ea typeface="Futura"/>
                <a:cs typeface="Futura"/>
                <a:sym typeface="Futura"/>
              </a:defRPr>
            </a:lvl1pPr>
          </a:lstStyle>
          <a:p>
            <a:r>
              <a:t>54%</a:t>
            </a:r>
          </a:p>
        </p:txBody>
      </p:sp>
      <p:sp>
        <p:nvSpPr>
          <p:cNvPr id="331" name="Facillisis vero"/>
          <p:cNvSpPr txBox="1">
            <a:spLocks noGrp="1"/>
          </p:cNvSpPr>
          <p:nvPr>
            <p:ph type="body" sz="quarter" idx="27"/>
          </p:nvPr>
        </p:nvSpPr>
        <p:spPr>
          <a:xfrm>
            <a:off x="13787214" y="5654499"/>
            <a:ext cx="1619258" cy="771067"/>
          </a:xfrm>
          <a:prstGeom prst="rect">
            <a:avLst/>
          </a:prstGeom>
        </p:spPr>
        <p:txBody>
          <a:bodyPr>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Facillisis vero</a:t>
            </a:r>
          </a:p>
        </p:txBody>
      </p:sp>
      <p:sp>
        <p:nvSpPr>
          <p:cNvPr id="332" name="65%"/>
          <p:cNvSpPr txBox="1">
            <a:spLocks noGrp="1"/>
          </p:cNvSpPr>
          <p:nvPr>
            <p:ph type="body" sz="quarter" idx="28"/>
          </p:nvPr>
        </p:nvSpPr>
        <p:spPr>
          <a:xfrm>
            <a:off x="13889035" y="7758425"/>
            <a:ext cx="1415615" cy="800845"/>
          </a:xfrm>
          <a:prstGeom prst="rect">
            <a:avLst/>
          </a:prstGeom>
        </p:spPr>
        <p:txBody>
          <a:bodyPr wrap="none">
            <a:spAutoFit/>
          </a:bodyPr>
          <a:lstStyle>
            <a:lvl1pPr marL="0" indent="0" algn="ctr">
              <a:spcBef>
                <a:spcPts val="0"/>
              </a:spcBef>
              <a:buClrTx/>
              <a:buSzTx/>
              <a:buNone/>
              <a:defRPr sz="4000" cap="all" spc="439">
                <a:solidFill>
                  <a:srgbClr val="000000"/>
                </a:solidFill>
                <a:latin typeface="Futura"/>
                <a:ea typeface="Futura"/>
                <a:cs typeface="Futura"/>
                <a:sym typeface="Futura"/>
              </a:defRPr>
            </a:lvl1pPr>
          </a:lstStyle>
          <a:p>
            <a:r>
              <a:t>65%</a:t>
            </a:r>
          </a:p>
        </p:txBody>
      </p:sp>
      <p:sp>
        <p:nvSpPr>
          <p:cNvPr id="333" name="2026"/>
          <p:cNvSpPr txBox="1">
            <a:spLocks noGrp="1"/>
          </p:cNvSpPr>
          <p:nvPr>
            <p:ph type="body" sz="quarter" idx="29"/>
          </p:nvPr>
        </p:nvSpPr>
        <p:spPr>
          <a:xfrm>
            <a:off x="8933607" y="4932482"/>
            <a:ext cx="1707103" cy="838189"/>
          </a:xfrm>
          <a:prstGeom prst="rect">
            <a:avLst/>
          </a:prstGeom>
        </p:spPr>
        <p:txBody>
          <a:bodyPr wrap="none">
            <a:spAutoFit/>
          </a:bodyPr>
          <a:lstStyle>
            <a:lvl1pPr marL="0" indent="0" algn="ctr">
              <a:spcBef>
                <a:spcPts val="0"/>
              </a:spcBef>
              <a:buClrTx/>
              <a:buSzTx/>
              <a:buNone/>
              <a:defRPr sz="4200" cap="all" spc="462">
                <a:solidFill>
                  <a:srgbClr val="040F13"/>
                </a:solidFill>
                <a:latin typeface="Futura"/>
                <a:ea typeface="Futura"/>
                <a:cs typeface="Futura"/>
                <a:sym typeface="Futura"/>
              </a:defRPr>
            </a:lvl1pPr>
          </a:lstStyle>
          <a:p>
            <a:r>
              <a:t>2026</a:t>
            </a:r>
          </a:p>
        </p:txBody>
      </p:sp>
      <p:sp>
        <p:nvSpPr>
          <p:cNvPr id="334" name="2027"/>
          <p:cNvSpPr txBox="1">
            <a:spLocks noGrp="1"/>
          </p:cNvSpPr>
          <p:nvPr>
            <p:ph type="body" sz="quarter" idx="30"/>
          </p:nvPr>
        </p:nvSpPr>
        <p:spPr>
          <a:xfrm>
            <a:off x="13750193" y="4932482"/>
            <a:ext cx="1693299" cy="838189"/>
          </a:xfrm>
          <a:prstGeom prst="rect">
            <a:avLst/>
          </a:prstGeom>
        </p:spPr>
        <p:txBody>
          <a:bodyPr wrap="none">
            <a:spAutoFit/>
          </a:bodyPr>
          <a:lstStyle>
            <a:lvl1pPr marL="0" indent="0" algn="ctr">
              <a:spcBef>
                <a:spcPts val="0"/>
              </a:spcBef>
              <a:buClrTx/>
              <a:buSzTx/>
              <a:buNone/>
              <a:defRPr sz="4200" cap="all" spc="462">
                <a:solidFill>
                  <a:srgbClr val="040F13"/>
                </a:solidFill>
                <a:latin typeface="Futura"/>
                <a:ea typeface="Futura"/>
                <a:cs typeface="Futura"/>
                <a:sym typeface="Futura"/>
              </a:defRPr>
            </a:lvl1pPr>
          </a:lstStyle>
          <a:p>
            <a:r>
              <a:t>2027</a:t>
            </a:r>
          </a:p>
        </p:txBody>
      </p:sp>
      <p:sp>
        <p:nvSpPr>
          <p:cNvPr id="335" name="Facilisis at vero eros et accumsan et iusto odio dignissim qui blandit praesent luptatum zzril"/>
          <p:cNvSpPr txBox="1">
            <a:spLocks noGrp="1"/>
          </p:cNvSpPr>
          <p:nvPr>
            <p:ph type="body" sz="quarter" idx="31"/>
          </p:nvPr>
        </p:nvSpPr>
        <p:spPr>
          <a:xfrm>
            <a:off x="8173067" y="8489038"/>
            <a:ext cx="3228183"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336" name="Facilisis at vero eros et accumsan et iusto odio dignissim qui blandit praesent luptatum zzril"/>
          <p:cNvSpPr txBox="1">
            <a:spLocks noGrp="1"/>
          </p:cNvSpPr>
          <p:nvPr>
            <p:ph type="body" sz="quarter" idx="32"/>
          </p:nvPr>
        </p:nvSpPr>
        <p:spPr>
          <a:xfrm>
            <a:off x="12982750" y="8489038"/>
            <a:ext cx="3228183"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337" name="graphicnode theme"/>
          <p:cNvSpPr txBox="1">
            <a:spLocks noGrp="1"/>
          </p:cNvSpPr>
          <p:nvPr>
            <p:ph type="body" sz="quarter" idx="33"/>
          </p:nvPr>
        </p:nvSpPr>
        <p:spPr>
          <a:xfrm rot="16200000">
            <a:off x="-455330" y="11276594"/>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338" name="Duis autem vel eum iriure dolor in hendrerit…"/>
          <p:cNvSpPr txBox="1">
            <a:spLocks noGrp="1"/>
          </p:cNvSpPr>
          <p:nvPr>
            <p:ph type="body" sz="quarter" idx="34"/>
          </p:nvPr>
        </p:nvSpPr>
        <p:spPr>
          <a:xfrm>
            <a:off x="6493203" y="10217569"/>
            <a:ext cx="11397593" cy="1591571"/>
          </a:xfrm>
          <a:prstGeom prst="rect">
            <a:avLst/>
          </a:prstGeom>
        </p:spPr>
        <p:txBody>
          <a:bodyPr>
            <a:spAutoFit/>
          </a:bodyPr>
          <a:lstStyle/>
          <a:p>
            <a:pPr marL="0" indent="0" algn="ctr">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lgn="ctr">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339"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able">
    <p:spTree>
      <p:nvGrpSpPr>
        <p:cNvPr id="1" name=""/>
        <p:cNvGrpSpPr/>
        <p:nvPr/>
      </p:nvGrpSpPr>
      <p:grpSpPr>
        <a:xfrm>
          <a:off x="0" y="0"/>
          <a:ext cx="0" cy="0"/>
          <a:chOff x="0" y="0"/>
          <a:chExt cx="0" cy="0"/>
        </a:xfrm>
      </p:grpSpPr>
      <p:graphicFrame>
        <p:nvGraphicFramePr>
          <p:cNvPr id="346" name="Tabela"/>
          <p:cNvGraphicFramePr/>
          <p:nvPr/>
        </p:nvGraphicFramePr>
        <p:xfrm>
          <a:off x="5145383" y="4156377"/>
          <a:ext cx="14093234" cy="4956748"/>
        </p:xfrm>
        <a:graphic>
          <a:graphicData uri="http://schemas.openxmlformats.org/drawingml/2006/table">
            <a:tbl>
              <a:tblPr firstRow="1" firstCol="1" bandRow="1">
                <a:tableStyleId>{4C3C2611-4C71-4FC5-86AE-919BDF0F9419}</a:tableStyleId>
              </a:tblPr>
              <a:tblGrid>
                <a:gridCol w="3523308">
                  <a:extLst>
                    <a:ext uri="{9D8B030D-6E8A-4147-A177-3AD203B41FA5}">
                      <a16:colId xmlns:a16="http://schemas.microsoft.com/office/drawing/2014/main" val="20000"/>
                    </a:ext>
                  </a:extLst>
                </a:gridCol>
                <a:gridCol w="3523308">
                  <a:extLst>
                    <a:ext uri="{9D8B030D-6E8A-4147-A177-3AD203B41FA5}">
                      <a16:colId xmlns:a16="http://schemas.microsoft.com/office/drawing/2014/main" val="20001"/>
                    </a:ext>
                  </a:extLst>
                </a:gridCol>
                <a:gridCol w="3523308">
                  <a:extLst>
                    <a:ext uri="{9D8B030D-6E8A-4147-A177-3AD203B41FA5}">
                      <a16:colId xmlns:a16="http://schemas.microsoft.com/office/drawing/2014/main" val="20002"/>
                    </a:ext>
                  </a:extLst>
                </a:gridCol>
                <a:gridCol w="3523308">
                  <a:extLst>
                    <a:ext uri="{9D8B030D-6E8A-4147-A177-3AD203B41FA5}">
                      <a16:colId xmlns:a16="http://schemas.microsoft.com/office/drawing/2014/main" val="20003"/>
                    </a:ext>
                  </a:extLst>
                </a:gridCol>
              </a:tblGrid>
              <a:tr h="1239186">
                <a:tc>
                  <a:txBody>
                    <a:bodyPr/>
                    <a:lstStyle/>
                    <a:p>
                      <a:pPr defTabSz="914400">
                        <a:defRPr sz="3000">
                          <a:solidFill>
                            <a:srgbClr val="000000"/>
                          </a:solidFill>
                          <a:latin typeface="Helvetica Neue"/>
                          <a:ea typeface="Helvetica Neue"/>
                          <a:cs typeface="Helvetica Neue"/>
                          <a:sym typeface="Helvetica Neue"/>
                        </a:defRPr>
                      </a:pPr>
                      <a:endParaRPr/>
                    </a:p>
                  </a:txBody>
                  <a:tcPr marL="50800" marR="50800" marT="50800" marB="50800" anchor="ctr" horzOverflow="overflow">
                    <a:lnR w="12700">
                      <a:solidFill>
                        <a:srgbClr val="7E8080"/>
                      </a:solidFill>
                      <a:miter lim="400000"/>
                    </a:lnR>
                    <a:lnB w="12700">
                      <a:solidFill>
                        <a:srgbClr val="7E8080"/>
                      </a:solidFill>
                      <a:miter lim="400000"/>
                    </a:lnB>
                    <a:noFill/>
                  </a:tcPr>
                </a:tc>
                <a:tc>
                  <a:txBody>
                    <a:bodyPr/>
                    <a:lstStyle/>
                    <a:p>
                      <a:pPr>
                        <a:lnSpc>
                          <a:spcPct val="90000"/>
                        </a:lnSpc>
                        <a:spcBef>
                          <a:spcPts val="2800"/>
                        </a:spcBef>
                        <a:defRPr sz="1800" b="0">
                          <a:solidFill>
                            <a:srgbClr val="000000"/>
                          </a:solidFill>
                        </a:defRPr>
                      </a:pPr>
                      <a:r>
                        <a:rPr sz="1600">
                          <a:latin typeface="Avenir Next Regular"/>
                          <a:ea typeface="Avenir Next Regular"/>
                          <a:cs typeface="Avenir Next Regular"/>
                          <a:sym typeface="Avenir Next Regular"/>
                        </a:rPr>
                        <a:t>Curabitur blandit tempus porttitor. Praesent commodo</a:t>
                      </a:r>
                    </a:p>
                  </a:txBody>
                  <a:tcPr marL="50800" marR="50800" marT="50800" marB="50800" anchor="ctr" horzOverflow="overflow">
                    <a:lnL w="12700">
                      <a:solidFill>
                        <a:srgbClr val="7E8080"/>
                      </a:solidFill>
                      <a:miter lim="400000"/>
                    </a:lnL>
                    <a:lnR w="12700">
                      <a:solidFill>
                        <a:srgbClr val="808080"/>
                      </a:solidFill>
                      <a:miter lim="400000"/>
                    </a:lnR>
                    <a:lnB w="12700">
                      <a:solidFill>
                        <a:srgbClr val="808080"/>
                      </a:solidFill>
                      <a:miter lim="400000"/>
                    </a:lnB>
                    <a:noFill/>
                  </a:tcPr>
                </a:tc>
                <a:tc>
                  <a:txBody>
                    <a:bodyPr/>
                    <a:lstStyle/>
                    <a:p>
                      <a:pPr>
                        <a:lnSpc>
                          <a:spcPct val="90000"/>
                        </a:lnSpc>
                        <a:spcBef>
                          <a:spcPts val="2800"/>
                        </a:spcBef>
                        <a:defRPr sz="1800" b="0">
                          <a:solidFill>
                            <a:srgbClr val="000000"/>
                          </a:solidFill>
                        </a:defRPr>
                      </a:pPr>
                      <a:r>
                        <a:rPr sz="1600">
                          <a:latin typeface="Avenir Next Regular"/>
                          <a:ea typeface="Avenir Next Regular"/>
                          <a:cs typeface="Avenir Next Regular"/>
                          <a:sym typeface="Avenir Next Regular"/>
                        </a:rPr>
                        <a:t>Integer posuere erat ante venenatis dapibus posuere. </a:t>
                      </a:r>
                    </a:p>
                  </a:txBody>
                  <a:tcPr marL="50800" marR="50800" marT="50800" marB="50800" anchor="ctr" horzOverflow="overflow">
                    <a:lnL w="12700">
                      <a:solidFill>
                        <a:srgbClr val="808080"/>
                      </a:solidFill>
                      <a:miter lim="400000"/>
                    </a:lnL>
                    <a:lnR w="12700">
                      <a:solidFill>
                        <a:srgbClr val="808080"/>
                      </a:solidFill>
                      <a:miter lim="400000"/>
                    </a:lnR>
                    <a:lnB w="12700">
                      <a:solidFill>
                        <a:srgbClr val="808080"/>
                      </a:solidFill>
                      <a:miter lim="400000"/>
                    </a:lnB>
                    <a:noFill/>
                  </a:tcPr>
                </a:tc>
                <a:tc>
                  <a:txBody>
                    <a:bodyPr/>
                    <a:lstStyle/>
                    <a:p>
                      <a:pPr>
                        <a:lnSpc>
                          <a:spcPct val="90000"/>
                        </a:lnSpc>
                        <a:spcBef>
                          <a:spcPts val="2800"/>
                        </a:spcBef>
                        <a:defRPr sz="1800" b="0">
                          <a:solidFill>
                            <a:srgbClr val="000000"/>
                          </a:solidFill>
                        </a:defRPr>
                      </a:pPr>
                      <a:r>
                        <a:rPr sz="1600">
                          <a:latin typeface="Avenir Next Regular"/>
                          <a:ea typeface="Avenir Next Regular"/>
                          <a:cs typeface="Avenir Next Regular"/>
                          <a:sym typeface="Avenir Next Regular"/>
                        </a:rPr>
                        <a:t>Duis mollis, est non commodo luctus, nisi erat porttitor </a:t>
                      </a:r>
                    </a:p>
                  </a:txBody>
                  <a:tcPr marL="50800" marR="50800" marT="50800" marB="50800" anchor="ctr" horzOverflow="overflow">
                    <a:lnL w="12700">
                      <a:solidFill>
                        <a:srgbClr val="808080"/>
                      </a:solidFill>
                      <a:miter lim="400000"/>
                    </a:lnL>
                    <a:lnB w="12700">
                      <a:solidFill>
                        <a:srgbClr val="808080"/>
                      </a:solidFill>
                      <a:miter lim="400000"/>
                    </a:lnB>
                    <a:noFill/>
                  </a:tcPr>
                </a:tc>
                <a:extLst>
                  <a:ext uri="{0D108BD9-81ED-4DB2-BD59-A6C34878D82A}">
                    <a16:rowId xmlns:a16="http://schemas.microsoft.com/office/drawing/2014/main" val="10000"/>
                  </a:ext>
                </a:extLst>
              </a:tr>
              <a:tr h="1239186">
                <a:tc>
                  <a:txBody>
                    <a:bodyPr/>
                    <a:lstStyle/>
                    <a:p>
                      <a:pPr>
                        <a:lnSpc>
                          <a:spcPct val="90000"/>
                        </a:lnSpc>
                        <a:spcBef>
                          <a:spcPts val="2800"/>
                        </a:spcBef>
                        <a:defRPr sz="1800" b="0">
                          <a:solidFill>
                            <a:srgbClr val="000000"/>
                          </a:solidFill>
                        </a:defRPr>
                      </a:pPr>
                      <a:r>
                        <a:rPr sz="1600" cap="all">
                          <a:latin typeface="Futura"/>
                          <a:ea typeface="Futura"/>
                          <a:cs typeface="Futura"/>
                          <a:sym typeface="Futura"/>
                        </a:rPr>
                        <a:t>Commodo luctus, nisi erat porttitor</a:t>
                      </a:r>
                    </a:p>
                  </a:txBody>
                  <a:tcPr marL="50800" marR="50800" marT="50800" marB="50800" anchor="ctr" horzOverflow="overflow">
                    <a:lnR w="12700">
                      <a:solidFill>
                        <a:srgbClr val="808080"/>
                      </a:solidFill>
                      <a:miter lim="400000"/>
                    </a:lnR>
                    <a:lnT w="12700">
                      <a:solidFill>
                        <a:srgbClr val="7E8080"/>
                      </a:solidFill>
                      <a:miter lim="400000"/>
                    </a:lnT>
                    <a:lnB w="12700">
                      <a:solidFill>
                        <a:srgbClr val="808080"/>
                      </a:solidFill>
                      <a:miter lim="400000"/>
                    </a:lnB>
                    <a:solidFill>
                      <a:srgbClr val="FFFFFF">
                        <a:alpha val="20813"/>
                      </a:srgbClr>
                    </a:solid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$ 35,000</a:t>
                      </a:r>
                    </a:p>
                  </a:txBody>
                  <a:tcPr marL="50800" marR="50800" marT="50800" marB="50800" anchor="ctr" horzOverflow="overflow">
                    <a:lnL w="12700">
                      <a:solidFill>
                        <a:srgbClr val="808080"/>
                      </a:solidFill>
                      <a:miter lim="400000"/>
                    </a:lnL>
                    <a:lnR w="12700">
                      <a:solidFill>
                        <a:srgbClr val="808080"/>
                      </a:solidFill>
                      <a:miter lim="400000"/>
                    </a:lnR>
                    <a:lnT w="12700">
                      <a:solidFill>
                        <a:srgbClr val="808080"/>
                      </a:solidFill>
                      <a:miter lim="400000"/>
                    </a:lnT>
                    <a:lnB w="12700">
                      <a:solidFill>
                        <a:srgbClr val="808080"/>
                      </a:solidFill>
                      <a:miter lim="400000"/>
                    </a:lnB>
                    <a:no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$ 12,000</a:t>
                      </a:r>
                    </a:p>
                  </a:txBody>
                  <a:tcPr marL="50800" marR="50800" marT="50800" marB="50800" anchor="ctr" horzOverflow="overflow">
                    <a:lnL w="12700">
                      <a:solidFill>
                        <a:srgbClr val="808080"/>
                      </a:solidFill>
                      <a:miter lim="400000"/>
                    </a:lnL>
                    <a:lnR w="12700">
                      <a:solidFill>
                        <a:srgbClr val="808080"/>
                      </a:solidFill>
                      <a:miter lim="400000"/>
                    </a:lnR>
                    <a:lnT w="12700">
                      <a:solidFill>
                        <a:srgbClr val="808080"/>
                      </a:solidFill>
                      <a:miter lim="400000"/>
                    </a:lnT>
                    <a:lnB w="12700">
                      <a:solidFill>
                        <a:srgbClr val="808080"/>
                      </a:solidFill>
                      <a:miter lim="400000"/>
                    </a:lnB>
                    <a:no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$ 9,000</a:t>
                      </a:r>
                    </a:p>
                  </a:txBody>
                  <a:tcPr marL="50800" marR="50800" marT="50800" marB="50800" anchor="ctr" horzOverflow="overflow">
                    <a:lnL w="12700">
                      <a:solidFill>
                        <a:srgbClr val="808080"/>
                      </a:solidFill>
                      <a:miter lim="400000"/>
                    </a:lnL>
                    <a:lnT w="12700">
                      <a:solidFill>
                        <a:srgbClr val="808080"/>
                      </a:solidFill>
                      <a:miter lim="400000"/>
                    </a:lnT>
                    <a:lnB w="12700">
                      <a:solidFill>
                        <a:srgbClr val="808080"/>
                      </a:solidFill>
                      <a:miter lim="400000"/>
                    </a:lnB>
                    <a:noFill/>
                  </a:tcPr>
                </a:tc>
                <a:extLst>
                  <a:ext uri="{0D108BD9-81ED-4DB2-BD59-A6C34878D82A}">
                    <a16:rowId xmlns:a16="http://schemas.microsoft.com/office/drawing/2014/main" val="10001"/>
                  </a:ext>
                </a:extLst>
              </a:tr>
              <a:tr h="1239186">
                <a:tc>
                  <a:txBody>
                    <a:bodyPr/>
                    <a:lstStyle/>
                    <a:p>
                      <a:pPr>
                        <a:lnSpc>
                          <a:spcPct val="90000"/>
                        </a:lnSpc>
                        <a:spcBef>
                          <a:spcPts val="2800"/>
                        </a:spcBef>
                        <a:defRPr sz="1800" b="0">
                          <a:solidFill>
                            <a:srgbClr val="000000"/>
                          </a:solidFill>
                        </a:defRPr>
                      </a:pPr>
                      <a:r>
                        <a:rPr sz="1600" cap="all">
                          <a:latin typeface="Futura"/>
                          <a:ea typeface="Futura"/>
                          <a:cs typeface="Futura"/>
                          <a:sym typeface="Futura"/>
                        </a:rPr>
                        <a:t>Integer posuere ante venenatis dapibus</a:t>
                      </a:r>
                    </a:p>
                  </a:txBody>
                  <a:tcPr marL="50800" marR="50800" marT="50800" marB="50800" anchor="ctr" horzOverflow="overflow">
                    <a:lnR w="12700">
                      <a:solidFill>
                        <a:srgbClr val="808080"/>
                      </a:solidFill>
                      <a:miter lim="400000"/>
                    </a:lnR>
                    <a:lnT w="12700">
                      <a:solidFill>
                        <a:srgbClr val="808080"/>
                      </a:solidFill>
                      <a:miter lim="400000"/>
                    </a:lnT>
                    <a:lnB w="12700">
                      <a:solidFill>
                        <a:srgbClr val="808080"/>
                      </a:solidFill>
                      <a:miter lim="400000"/>
                    </a:lnB>
                    <a:solidFill>
                      <a:srgbClr val="FFFFFF">
                        <a:alpha val="20813"/>
                      </a:srgbClr>
                    </a:solid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$ 3467</a:t>
                      </a:r>
                    </a:p>
                  </a:txBody>
                  <a:tcPr marL="50800" marR="50800" marT="50800" marB="50800" anchor="ctr" horzOverflow="overflow">
                    <a:lnL w="12700">
                      <a:solidFill>
                        <a:srgbClr val="808080"/>
                      </a:solidFill>
                      <a:miter lim="400000"/>
                    </a:lnL>
                    <a:lnR w="12700">
                      <a:solidFill>
                        <a:srgbClr val="808080"/>
                      </a:solidFill>
                      <a:miter lim="400000"/>
                    </a:lnR>
                    <a:lnT w="12700">
                      <a:solidFill>
                        <a:srgbClr val="808080"/>
                      </a:solidFill>
                      <a:miter lim="400000"/>
                    </a:lnT>
                    <a:lnB w="12700">
                      <a:solidFill>
                        <a:srgbClr val="808080"/>
                      </a:solidFill>
                      <a:miter lim="400000"/>
                    </a:lnB>
                    <a:no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$ 7683</a:t>
                      </a:r>
                    </a:p>
                  </a:txBody>
                  <a:tcPr marL="50800" marR="50800" marT="50800" marB="50800" anchor="ctr" horzOverflow="overflow">
                    <a:lnL w="12700">
                      <a:solidFill>
                        <a:srgbClr val="808080"/>
                      </a:solidFill>
                      <a:miter lim="400000"/>
                    </a:lnL>
                    <a:lnR w="12700">
                      <a:solidFill>
                        <a:srgbClr val="808080"/>
                      </a:solidFill>
                      <a:miter lim="400000"/>
                    </a:lnR>
                    <a:lnT w="12700">
                      <a:solidFill>
                        <a:srgbClr val="808080"/>
                      </a:solidFill>
                      <a:miter lim="400000"/>
                    </a:lnT>
                    <a:lnB w="12700">
                      <a:solidFill>
                        <a:srgbClr val="808080"/>
                      </a:solidFill>
                      <a:miter lim="400000"/>
                    </a:lnB>
                    <a:no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$ 2942</a:t>
                      </a:r>
                    </a:p>
                  </a:txBody>
                  <a:tcPr marL="50800" marR="50800" marT="50800" marB="50800" anchor="ctr" horzOverflow="overflow">
                    <a:lnL w="12700">
                      <a:solidFill>
                        <a:srgbClr val="808080"/>
                      </a:solidFill>
                      <a:miter lim="400000"/>
                    </a:lnL>
                    <a:lnT w="12700">
                      <a:solidFill>
                        <a:srgbClr val="808080"/>
                      </a:solidFill>
                      <a:miter lim="400000"/>
                    </a:lnT>
                    <a:lnB w="12700">
                      <a:solidFill>
                        <a:srgbClr val="808080"/>
                      </a:solidFill>
                      <a:miter lim="400000"/>
                    </a:lnB>
                    <a:noFill/>
                  </a:tcPr>
                </a:tc>
                <a:extLst>
                  <a:ext uri="{0D108BD9-81ED-4DB2-BD59-A6C34878D82A}">
                    <a16:rowId xmlns:a16="http://schemas.microsoft.com/office/drawing/2014/main" val="10002"/>
                  </a:ext>
                </a:extLst>
              </a:tr>
              <a:tr h="1239186">
                <a:tc>
                  <a:txBody>
                    <a:bodyPr/>
                    <a:lstStyle/>
                    <a:p>
                      <a:pPr>
                        <a:lnSpc>
                          <a:spcPct val="90000"/>
                        </a:lnSpc>
                        <a:spcBef>
                          <a:spcPts val="2800"/>
                        </a:spcBef>
                        <a:defRPr sz="1800" b="0">
                          <a:solidFill>
                            <a:srgbClr val="000000"/>
                          </a:solidFill>
                        </a:defRPr>
                      </a:pPr>
                      <a:r>
                        <a:rPr sz="1600" cap="all">
                          <a:latin typeface="Futura"/>
                          <a:ea typeface="Futura"/>
                          <a:cs typeface="Futura"/>
                          <a:sym typeface="Futura"/>
                        </a:rPr>
                        <a:t>Curabitur blandit tempus porttitor.</a:t>
                      </a:r>
                    </a:p>
                  </a:txBody>
                  <a:tcPr marL="50800" marR="50800" marT="50800" marB="50800" anchor="ctr" horzOverflow="overflow">
                    <a:lnR w="12700">
                      <a:solidFill>
                        <a:srgbClr val="808080"/>
                      </a:solidFill>
                      <a:miter lim="400000"/>
                    </a:lnR>
                    <a:lnT w="12700">
                      <a:solidFill>
                        <a:srgbClr val="808080"/>
                      </a:solidFill>
                      <a:miter lim="400000"/>
                    </a:lnT>
                    <a:lnB w="3175">
                      <a:miter lim="400000"/>
                    </a:lnB>
                    <a:solidFill>
                      <a:srgbClr val="FFFFFF">
                        <a:alpha val="20813"/>
                      </a:srgbClr>
                    </a:solid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$ 35,000</a:t>
                      </a:r>
                    </a:p>
                  </a:txBody>
                  <a:tcPr marL="50800" marR="50800" marT="50800" marB="50800" anchor="ctr" horzOverflow="overflow">
                    <a:lnL w="12700">
                      <a:solidFill>
                        <a:srgbClr val="808080"/>
                      </a:solidFill>
                      <a:miter lim="400000"/>
                    </a:lnL>
                    <a:lnR w="12700">
                      <a:solidFill>
                        <a:srgbClr val="808080"/>
                      </a:solidFill>
                      <a:miter lim="400000"/>
                    </a:lnR>
                    <a:lnT w="12700">
                      <a:solidFill>
                        <a:srgbClr val="808080"/>
                      </a:solidFill>
                      <a:miter lim="400000"/>
                    </a:lnT>
                    <a:lnB w="3175">
                      <a:miter lim="400000"/>
                    </a:lnB>
                    <a:no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$ 12,000</a:t>
                      </a:r>
                    </a:p>
                  </a:txBody>
                  <a:tcPr marL="50800" marR="50800" marT="50800" marB="50800" anchor="ctr" horzOverflow="overflow">
                    <a:lnL w="12700">
                      <a:solidFill>
                        <a:srgbClr val="808080"/>
                      </a:solidFill>
                      <a:miter lim="400000"/>
                    </a:lnL>
                    <a:lnR w="12700">
                      <a:solidFill>
                        <a:srgbClr val="808080"/>
                      </a:solidFill>
                      <a:miter lim="400000"/>
                    </a:lnR>
                    <a:lnT w="12700">
                      <a:solidFill>
                        <a:srgbClr val="808080"/>
                      </a:solidFill>
                      <a:miter lim="400000"/>
                    </a:lnT>
                    <a:lnB w="3175">
                      <a:miter lim="400000"/>
                    </a:lnB>
                    <a:noFill/>
                  </a:tcPr>
                </a:tc>
                <a:tc>
                  <a:txBody>
                    <a:bodyPr/>
                    <a:lstStyle/>
                    <a:p>
                      <a:pPr>
                        <a:lnSpc>
                          <a:spcPct val="110000"/>
                        </a:lnSpc>
                        <a:spcBef>
                          <a:spcPts val="2800"/>
                        </a:spcBef>
                        <a:defRPr sz="1800"/>
                      </a:pPr>
                      <a:r>
                        <a:rPr sz="2200">
                          <a:latin typeface="Avenir Next Regular"/>
                          <a:ea typeface="Avenir Next Regular"/>
                          <a:cs typeface="Avenir Next Regular"/>
                          <a:sym typeface="Avenir Next Regular"/>
                        </a:rPr>
                        <a:t>$ 9,000</a:t>
                      </a:r>
                    </a:p>
                  </a:txBody>
                  <a:tcPr marL="50800" marR="50800" marT="50800" marB="50800" anchor="ctr" horzOverflow="overflow">
                    <a:lnL w="12700">
                      <a:solidFill>
                        <a:srgbClr val="808080"/>
                      </a:solidFill>
                      <a:miter lim="400000"/>
                    </a:lnL>
                    <a:lnT w="12700">
                      <a:solidFill>
                        <a:srgbClr val="808080"/>
                      </a:solidFill>
                      <a:miter lim="400000"/>
                    </a:lnT>
                    <a:lnB w="3175">
                      <a:miter lim="400000"/>
                    </a:lnB>
                    <a:noFill/>
                  </a:tcPr>
                </a:tc>
                <a:extLst>
                  <a:ext uri="{0D108BD9-81ED-4DB2-BD59-A6C34878D82A}">
                    <a16:rowId xmlns:a16="http://schemas.microsoft.com/office/drawing/2014/main" val="10003"/>
                  </a:ext>
                </a:extLst>
              </a:tr>
            </a:tbl>
          </a:graphicData>
        </a:graphic>
      </p:graphicFrame>
      <p:sp>
        <p:nvSpPr>
          <p:cNvPr id="347" name="Koło"/>
          <p:cNvSpPr>
            <a:spLocks noGrp="1"/>
          </p:cNvSpPr>
          <p:nvPr>
            <p:ph type="body" sz="quarter" idx="21"/>
          </p:nvPr>
        </p:nvSpPr>
        <p:spPr>
          <a:xfrm>
            <a:off x="22781432" y="510880"/>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8" name="6"/>
          <p:cNvSpPr txBox="1">
            <a:spLocks noGrp="1"/>
          </p:cNvSpPr>
          <p:nvPr>
            <p:ph type="body" sz="quarter" idx="22"/>
          </p:nvPr>
        </p:nvSpPr>
        <p:spPr>
          <a:xfrm>
            <a:off x="22859067" y="419583"/>
            <a:ext cx="590825" cy="928688"/>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349" name="Business theme"/>
          <p:cNvSpPr txBox="1"/>
          <p:nvPr/>
        </p:nvSpPr>
        <p:spPr>
          <a:xfrm>
            <a:off x="19388151" y="1311019"/>
            <a:ext cx="4214813"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200" cap="all">
                <a:solidFill>
                  <a:srgbClr val="000000"/>
                </a:solidFill>
              </a:defRPr>
            </a:lvl1pPr>
          </a:lstStyle>
          <a:p>
            <a:r>
              <a:t>Business theme</a:t>
            </a:r>
          </a:p>
        </p:txBody>
      </p:sp>
      <p:sp>
        <p:nvSpPr>
          <p:cNvPr id="350" name="Maescenas dolor"/>
          <p:cNvSpPr txBox="1">
            <a:spLocks noGrp="1"/>
          </p:cNvSpPr>
          <p:nvPr>
            <p:ph type="body" sz="quarter" idx="23"/>
          </p:nvPr>
        </p:nvSpPr>
        <p:spPr>
          <a:xfrm>
            <a:off x="8823731" y="2110906"/>
            <a:ext cx="6736538" cy="862833"/>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351" name="graphicnode theme"/>
          <p:cNvSpPr txBox="1">
            <a:spLocks noGrp="1"/>
          </p:cNvSpPr>
          <p:nvPr>
            <p:ph type="body" sz="quarter" idx="24"/>
          </p:nvPr>
        </p:nvSpPr>
        <p:spPr>
          <a:xfrm rot="16200000">
            <a:off x="-455330" y="11347068"/>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352" name="Duis autem vel eum iriure dolor in hendrerit…"/>
          <p:cNvSpPr txBox="1">
            <a:spLocks noGrp="1"/>
          </p:cNvSpPr>
          <p:nvPr>
            <p:ph type="body" sz="quarter" idx="25"/>
          </p:nvPr>
        </p:nvSpPr>
        <p:spPr>
          <a:xfrm>
            <a:off x="6493203" y="10041946"/>
            <a:ext cx="11397594" cy="1591571"/>
          </a:xfrm>
          <a:prstGeom prst="rect">
            <a:avLst/>
          </a:prstGeom>
        </p:spPr>
        <p:txBody>
          <a:bodyPr>
            <a:spAutoFit/>
          </a:bodyPr>
          <a:lstStyle/>
          <a:p>
            <a:pPr marL="0" indent="0" algn="ctr">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lgn="ctr">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353"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Eurpoe Globe">
    <p:spTree>
      <p:nvGrpSpPr>
        <p:cNvPr id="1" name=""/>
        <p:cNvGrpSpPr/>
        <p:nvPr/>
      </p:nvGrpSpPr>
      <p:grpSpPr>
        <a:xfrm>
          <a:off x="0" y="0"/>
          <a:ext cx="0" cy="0"/>
          <a:chOff x="0" y="0"/>
          <a:chExt cx="0" cy="0"/>
        </a:xfrm>
      </p:grpSpPr>
      <p:sp>
        <p:nvSpPr>
          <p:cNvPr id="360" name="Linia"/>
          <p:cNvSpPr/>
          <p:nvPr/>
        </p:nvSpPr>
        <p:spPr>
          <a:xfrm flipV="1">
            <a:off x="22098883" y="686536"/>
            <a:ext cx="1785939"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1" name="Linia"/>
          <p:cNvSpPr/>
          <p:nvPr/>
        </p:nvSpPr>
        <p:spPr>
          <a:xfrm flipV="1">
            <a:off x="22098883" y="1115161"/>
            <a:ext cx="1785939"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2" name="Linia"/>
          <p:cNvSpPr/>
          <p:nvPr/>
        </p:nvSpPr>
        <p:spPr>
          <a:xfrm flipV="1">
            <a:off x="22098883" y="1561645"/>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3" name="Linia"/>
          <p:cNvSpPr/>
          <p:nvPr/>
        </p:nvSpPr>
        <p:spPr>
          <a:xfrm flipV="1">
            <a:off x="22098883" y="1990270"/>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4" name="Linia"/>
          <p:cNvSpPr/>
          <p:nvPr/>
        </p:nvSpPr>
        <p:spPr>
          <a:xfrm flipV="1">
            <a:off x="22098883" y="2448661"/>
            <a:ext cx="1785939"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5" name="www.tarnowskiegory.pl"/>
          <p:cNvSpPr txBox="1"/>
          <p:nvPr/>
        </p:nvSpPr>
        <p:spPr>
          <a:xfrm rot="5400000">
            <a:off x="20878925" y="2227831"/>
            <a:ext cx="3880573" cy="45356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90000"/>
              </a:lnSpc>
              <a:defRPr sz="1800" cap="all" spc="180">
                <a:solidFill>
                  <a:srgbClr val="FFFFFF"/>
                </a:solidFill>
                <a:latin typeface="Futura"/>
                <a:ea typeface="Futura"/>
                <a:cs typeface="Futura"/>
                <a:sym typeface="Futura"/>
              </a:defRPr>
            </a:lvl1pPr>
          </a:lstStyle>
          <a:p>
            <a:r>
              <a:t>www.tarnowskiegory.pl</a:t>
            </a:r>
          </a:p>
        </p:txBody>
      </p:sp>
      <p:sp>
        <p:nvSpPr>
          <p:cNvPr id="366" name="Obrazek"/>
          <p:cNvSpPr>
            <a:spLocks noGrp="1"/>
          </p:cNvSpPr>
          <p:nvPr>
            <p:ph type="pic" sz="quarter" idx="21"/>
          </p:nvPr>
        </p:nvSpPr>
        <p:spPr>
          <a:xfrm>
            <a:off x="7575219" y="2174657"/>
            <a:ext cx="9233803" cy="6160679"/>
          </a:xfrm>
          <a:prstGeom prst="rect">
            <a:avLst/>
          </a:prstGeom>
        </p:spPr>
        <p:txBody>
          <a:bodyPr lIns="91439" tIns="45719" rIns="91439" bIns="45719" anchor="t"/>
          <a:lstStyle/>
          <a:p>
            <a:endParaRPr/>
          </a:p>
        </p:txBody>
      </p:sp>
      <p:sp>
        <p:nvSpPr>
          <p:cNvPr id="367" name="Duis autem vel eum iriure dolor in hendrerit…"/>
          <p:cNvSpPr txBox="1">
            <a:spLocks noGrp="1"/>
          </p:cNvSpPr>
          <p:nvPr>
            <p:ph type="body" sz="quarter" idx="22"/>
          </p:nvPr>
        </p:nvSpPr>
        <p:spPr>
          <a:xfrm>
            <a:off x="5028809" y="9622400"/>
            <a:ext cx="6873070" cy="1909071"/>
          </a:xfrm>
          <a:prstGeom prst="rect">
            <a:avLst/>
          </a:prstGeom>
        </p:spPr>
        <p:txBody>
          <a:bodyPr>
            <a:spAutoFit/>
          </a:bodyPr>
          <a:lstStyle/>
          <a:p>
            <a:pPr marL="0" indent="0">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a:t>
            </a:r>
          </a:p>
        </p:txBody>
      </p:sp>
      <p:sp>
        <p:nvSpPr>
          <p:cNvPr id="368" name="Koło"/>
          <p:cNvSpPr>
            <a:spLocks noGrp="1"/>
          </p:cNvSpPr>
          <p:nvPr>
            <p:ph type="body" sz="quarter" idx="23"/>
          </p:nvPr>
        </p:nvSpPr>
        <p:spPr>
          <a:xfrm>
            <a:off x="873904" y="691727"/>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9" name="6"/>
          <p:cNvSpPr txBox="1">
            <a:spLocks noGrp="1"/>
          </p:cNvSpPr>
          <p:nvPr>
            <p:ph type="body" sz="quarter" idx="24"/>
          </p:nvPr>
        </p:nvSpPr>
        <p:spPr>
          <a:xfrm>
            <a:off x="951539" y="600430"/>
            <a:ext cx="590826" cy="928688"/>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370" name="Business theme"/>
          <p:cNvSpPr txBox="1">
            <a:spLocks noGrp="1"/>
          </p:cNvSpPr>
          <p:nvPr>
            <p:ph type="body" sz="quarter" idx="25"/>
          </p:nvPr>
        </p:nvSpPr>
        <p:spPr>
          <a:xfrm>
            <a:off x="808420" y="1488971"/>
            <a:ext cx="4214814" cy="609601"/>
          </a:xfrm>
          <a:prstGeom prst="rect">
            <a:avLst/>
          </a:prstGeom>
        </p:spPr>
        <p:txBody>
          <a:bodyPr>
            <a:spAutoFit/>
          </a:bodyPr>
          <a:lstStyle>
            <a:lvl1pPr marL="0" indent="0">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371" name="Duis autem vel eum iriure dolor in hendrerit…"/>
          <p:cNvSpPr txBox="1">
            <a:spLocks noGrp="1"/>
          </p:cNvSpPr>
          <p:nvPr>
            <p:ph type="body" sz="quarter" idx="26"/>
          </p:nvPr>
        </p:nvSpPr>
        <p:spPr>
          <a:xfrm>
            <a:off x="12482121" y="9622400"/>
            <a:ext cx="6873070" cy="1909071"/>
          </a:xfrm>
          <a:prstGeom prst="rect">
            <a:avLst/>
          </a:prstGeom>
        </p:spPr>
        <p:txBody>
          <a:bodyPr>
            <a:spAutoFit/>
          </a:bodyPr>
          <a:lstStyle/>
          <a:p>
            <a:pPr marL="0" indent="0">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a:t>
            </a:r>
          </a:p>
        </p:txBody>
      </p:sp>
      <p:sp>
        <p:nvSpPr>
          <p:cNvPr id="372" name="Maescenas dolor"/>
          <p:cNvSpPr txBox="1">
            <a:spLocks noGrp="1"/>
          </p:cNvSpPr>
          <p:nvPr>
            <p:ph type="body" sz="quarter" idx="27"/>
          </p:nvPr>
        </p:nvSpPr>
        <p:spPr>
          <a:xfrm>
            <a:off x="8823731" y="7358593"/>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373"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380" name="Koło"/>
          <p:cNvSpPr>
            <a:spLocks noGrp="1"/>
          </p:cNvSpPr>
          <p:nvPr>
            <p:ph type="body" sz="quarter" idx="21"/>
          </p:nvPr>
        </p:nvSpPr>
        <p:spPr>
          <a:xfrm>
            <a:off x="22890005" y="510880"/>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1" name="6"/>
          <p:cNvSpPr txBox="1">
            <a:spLocks noGrp="1"/>
          </p:cNvSpPr>
          <p:nvPr>
            <p:ph type="body" sz="quarter" idx="22"/>
          </p:nvPr>
        </p:nvSpPr>
        <p:spPr>
          <a:xfrm>
            <a:off x="22967642" y="419583"/>
            <a:ext cx="590825" cy="928688"/>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382" name="Business theme"/>
          <p:cNvSpPr txBox="1">
            <a:spLocks noGrp="1"/>
          </p:cNvSpPr>
          <p:nvPr>
            <p:ph type="body" sz="quarter" idx="23"/>
          </p:nvPr>
        </p:nvSpPr>
        <p:spPr>
          <a:xfrm>
            <a:off x="19496724" y="1311019"/>
            <a:ext cx="4214814" cy="609601"/>
          </a:xfrm>
          <a:prstGeom prst="rect">
            <a:avLst/>
          </a:prstGeom>
        </p:spPr>
        <p:txBody>
          <a:bodyPr>
            <a:spAutoFit/>
          </a:bodyPr>
          <a:lstStyle>
            <a:lvl1pPr marL="0" indent="0" algn="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383" name="Odwzorowanie Robinsona"/>
          <p:cNvSpPr>
            <a:spLocks noGrp="1"/>
          </p:cNvSpPr>
          <p:nvPr>
            <p:ph type="body" sz="quarter" idx="24"/>
          </p:nvPr>
        </p:nvSpPr>
        <p:spPr>
          <a:xfrm>
            <a:off x="7212179" y="3943580"/>
            <a:ext cx="9957187" cy="5026002"/>
          </a:xfrm>
          <a:custGeom>
            <a:avLst/>
            <a:gdLst/>
            <a:ahLst/>
            <a:cxnLst>
              <a:cxn ang="0">
                <a:pos x="wd2" y="hd2"/>
              </a:cxn>
              <a:cxn ang="5400000">
                <a:pos x="wd2" y="hd2"/>
              </a:cxn>
              <a:cxn ang="10800000">
                <a:pos x="wd2" y="hd2"/>
              </a:cxn>
              <a:cxn ang="16200000">
                <a:pos x="wd2" y="hd2"/>
              </a:cxn>
            </a:cxnLst>
            <a:rect l="0" t="0" r="r" b="b"/>
            <a:pathLst>
              <a:path w="21600" h="21600" extrusionOk="0">
                <a:moveTo>
                  <a:pt x="9551" y="0"/>
                </a:moveTo>
                <a:lnTo>
                  <a:pt x="9427" y="10"/>
                </a:lnTo>
                <a:lnTo>
                  <a:pt x="9369" y="39"/>
                </a:lnTo>
                <a:lnTo>
                  <a:pt x="9246" y="29"/>
                </a:lnTo>
                <a:lnTo>
                  <a:pt x="9110" y="80"/>
                </a:lnTo>
                <a:lnTo>
                  <a:pt x="9095" y="112"/>
                </a:lnTo>
                <a:lnTo>
                  <a:pt x="9168" y="164"/>
                </a:lnTo>
                <a:lnTo>
                  <a:pt x="9100" y="132"/>
                </a:lnTo>
                <a:lnTo>
                  <a:pt x="9048" y="122"/>
                </a:lnTo>
                <a:lnTo>
                  <a:pt x="8976" y="90"/>
                </a:lnTo>
                <a:lnTo>
                  <a:pt x="8862" y="141"/>
                </a:lnTo>
                <a:lnTo>
                  <a:pt x="8831" y="112"/>
                </a:lnTo>
                <a:lnTo>
                  <a:pt x="8716" y="112"/>
                </a:lnTo>
                <a:lnTo>
                  <a:pt x="8603" y="132"/>
                </a:lnTo>
                <a:lnTo>
                  <a:pt x="8504" y="154"/>
                </a:lnTo>
                <a:lnTo>
                  <a:pt x="8504" y="193"/>
                </a:lnTo>
                <a:lnTo>
                  <a:pt x="8448" y="193"/>
                </a:lnTo>
                <a:lnTo>
                  <a:pt x="8287" y="257"/>
                </a:lnTo>
                <a:lnTo>
                  <a:pt x="8240" y="295"/>
                </a:lnTo>
                <a:lnTo>
                  <a:pt x="8328" y="327"/>
                </a:lnTo>
                <a:lnTo>
                  <a:pt x="8297" y="369"/>
                </a:lnTo>
                <a:lnTo>
                  <a:pt x="8137" y="411"/>
                </a:lnTo>
                <a:lnTo>
                  <a:pt x="7965" y="462"/>
                </a:lnTo>
                <a:lnTo>
                  <a:pt x="7939" y="491"/>
                </a:lnTo>
                <a:lnTo>
                  <a:pt x="8012" y="533"/>
                </a:lnTo>
                <a:lnTo>
                  <a:pt x="8167" y="565"/>
                </a:lnTo>
                <a:lnTo>
                  <a:pt x="8085" y="565"/>
                </a:lnTo>
                <a:lnTo>
                  <a:pt x="7970" y="603"/>
                </a:lnTo>
                <a:lnTo>
                  <a:pt x="8012" y="667"/>
                </a:lnTo>
                <a:lnTo>
                  <a:pt x="8043" y="696"/>
                </a:lnTo>
                <a:lnTo>
                  <a:pt x="8146" y="687"/>
                </a:lnTo>
                <a:lnTo>
                  <a:pt x="8255" y="687"/>
                </a:lnTo>
                <a:lnTo>
                  <a:pt x="8339" y="696"/>
                </a:lnTo>
                <a:lnTo>
                  <a:pt x="8427" y="757"/>
                </a:lnTo>
                <a:lnTo>
                  <a:pt x="8410" y="799"/>
                </a:lnTo>
                <a:lnTo>
                  <a:pt x="8448" y="841"/>
                </a:lnTo>
                <a:lnTo>
                  <a:pt x="8462" y="953"/>
                </a:lnTo>
                <a:lnTo>
                  <a:pt x="8474" y="1027"/>
                </a:lnTo>
                <a:lnTo>
                  <a:pt x="8488" y="1065"/>
                </a:lnTo>
                <a:lnTo>
                  <a:pt x="8417" y="1168"/>
                </a:lnTo>
                <a:lnTo>
                  <a:pt x="8443" y="1200"/>
                </a:lnTo>
                <a:lnTo>
                  <a:pt x="8488" y="1181"/>
                </a:lnTo>
                <a:lnTo>
                  <a:pt x="8520" y="1219"/>
                </a:lnTo>
                <a:lnTo>
                  <a:pt x="8572" y="1293"/>
                </a:lnTo>
                <a:lnTo>
                  <a:pt x="8495" y="1261"/>
                </a:lnTo>
                <a:lnTo>
                  <a:pt x="8452" y="1261"/>
                </a:lnTo>
                <a:lnTo>
                  <a:pt x="8422" y="1322"/>
                </a:lnTo>
                <a:lnTo>
                  <a:pt x="8405" y="1405"/>
                </a:lnTo>
                <a:lnTo>
                  <a:pt x="8448" y="1437"/>
                </a:lnTo>
                <a:lnTo>
                  <a:pt x="8495" y="1425"/>
                </a:lnTo>
                <a:lnTo>
                  <a:pt x="8520" y="1405"/>
                </a:lnTo>
                <a:lnTo>
                  <a:pt x="8577" y="1364"/>
                </a:lnTo>
                <a:lnTo>
                  <a:pt x="8551" y="1457"/>
                </a:lnTo>
                <a:lnTo>
                  <a:pt x="8520" y="1508"/>
                </a:lnTo>
                <a:lnTo>
                  <a:pt x="8448" y="1550"/>
                </a:lnTo>
                <a:lnTo>
                  <a:pt x="8370" y="1681"/>
                </a:lnTo>
                <a:lnTo>
                  <a:pt x="8391" y="1723"/>
                </a:lnTo>
                <a:lnTo>
                  <a:pt x="8354" y="1816"/>
                </a:lnTo>
                <a:lnTo>
                  <a:pt x="8396" y="1919"/>
                </a:lnTo>
                <a:lnTo>
                  <a:pt x="8380" y="2031"/>
                </a:lnTo>
                <a:lnTo>
                  <a:pt x="8384" y="2105"/>
                </a:lnTo>
                <a:lnTo>
                  <a:pt x="8436" y="2259"/>
                </a:lnTo>
                <a:lnTo>
                  <a:pt x="8448" y="2381"/>
                </a:lnTo>
                <a:lnTo>
                  <a:pt x="8478" y="2442"/>
                </a:lnTo>
                <a:lnTo>
                  <a:pt x="8577" y="2451"/>
                </a:lnTo>
                <a:lnTo>
                  <a:pt x="8629" y="2544"/>
                </a:lnTo>
                <a:lnTo>
                  <a:pt x="8702" y="2544"/>
                </a:lnTo>
                <a:lnTo>
                  <a:pt x="8742" y="2422"/>
                </a:lnTo>
                <a:lnTo>
                  <a:pt x="8780" y="2320"/>
                </a:lnTo>
                <a:lnTo>
                  <a:pt x="8780" y="2227"/>
                </a:lnTo>
                <a:lnTo>
                  <a:pt x="8872" y="2124"/>
                </a:lnTo>
                <a:lnTo>
                  <a:pt x="8909" y="2041"/>
                </a:lnTo>
                <a:lnTo>
                  <a:pt x="8919" y="1960"/>
                </a:lnTo>
                <a:lnTo>
                  <a:pt x="8971" y="1887"/>
                </a:lnTo>
                <a:lnTo>
                  <a:pt x="9044" y="1858"/>
                </a:lnTo>
                <a:lnTo>
                  <a:pt x="9110" y="1826"/>
                </a:lnTo>
                <a:lnTo>
                  <a:pt x="9142" y="1826"/>
                </a:lnTo>
                <a:lnTo>
                  <a:pt x="9251" y="1745"/>
                </a:lnTo>
                <a:lnTo>
                  <a:pt x="9333" y="1620"/>
                </a:lnTo>
                <a:lnTo>
                  <a:pt x="9385" y="1569"/>
                </a:lnTo>
                <a:lnTo>
                  <a:pt x="9432" y="1569"/>
                </a:lnTo>
                <a:lnTo>
                  <a:pt x="9567" y="1527"/>
                </a:lnTo>
                <a:lnTo>
                  <a:pt x="9701" y="1447"/>
                </a:lnTo>
                <a:lnTo>
                  <a:pt x="9826" y="1344"/>
                </a:lnTo>
                <a:lnTo>
                  <a:pt x="9769" y="1335"/>
                </a:lnTo>
                <a:lnTo>
                  <a:pt x="9654" y="1335"/>
                </a:lnTo>
                <a:lnTo>
                  <a:pt x="9712" y="1271"/>
                </a:lnTo>
                <a:lnTo>
                  <a:pt x="9706" y="1200"/>
                </a:lnTo>
                <a:lnTo>
                  <a:pt x="9753" y="1261"/>
                </a:lnTo>
                <a:lnTo>
                  <a:pt x="9779" y="1303"/>
                </a:lnTo>
                <a:lnTo>
                  <a:pt x="9857" y="1283"/>
                </a:lnTo>
                <a:lnTo>
                  <a:pt x="9852" y="1190"/>
                </a:lnTo>
                <a:lnTo>
                  <a:pt x="9805" y="1129"/>
                </a:lnTo>
                <a:lnTo>
                  <a:pt x="9748" y="1097"/>
                </a:lnTo>
                <a:lnTo>
                  <a:pt x="9774" y="1065"/>
                </a:lnTo>
                <a:lnTo>
                  <a:pt x="9852" y="1117"/>
                </a:lnTo>
                <a:lnTo>
                  <a:pt x="9857" y="1065"/>
                </a:lnTo>
                <a:lnTo>
                  <a:pt x="9816" y="995"/>
                </a:lnTo>
                <a:lnTo>
                  <a:pt x="9873" y="995"/>
                </a:lnTo>
                <a:lnTo>
                  <a:pt x="9934" y="975"/>
                </a:lnTo>
                <a:lnTo>
                  <a:pt x="9951" y="934"/>
                </a:lnTo>
                <a:lnTo>
                  <a:pt x="9908" y="892"/>
                </a:lnTo>
                <a:lnTo>
                  <a:pt x="10002" y="882"/>
                </a:lnTo>
                <a:lnTo>
                  <a:pt x="9955" y="789"/>
                </a:lnTo>
                <a:lnTo>
                  <a:pt x="10002" y="780"/>
                </a:lnTo>
                <a:lnTo>
                  <a:pt x="10002" y="696"/>
                </a:lnTo>
                <a:lnTo>
                  <a:pt x="9934" y="635"/>
                </a:lnTo>
                <a:lnTo>
                  <a:pt x="10007" y="603"/>
                </a:lnTo>
                <a:lnTo>
                  <a:pt x="10069" y="603"/>
                </a:lnTo>
                <a:lnTo>
                  <a:pt x="10028" y="533"/>
                </a:lnTo>
                <a:lnTo>
                  <a:pt x="10038" y="430"/>
                </a:lnTo>
                <a:lnTo>
                  <a:pt x="10080" y="359"/>
                </a:lnTo>
                <a:lnTo>
                  <a:pt x="10132" y="295"/>
                </a:lnTo>
                <a:lnTo>
                  <a:pt x="10049" y="286"/>
                </a:lnTo>
                <a:lnTo>
                  <a:pt x="10168" y="276"/>
                </a:lnTo>
                <a:lnTo>
                  <a:pt x="10193" y="257"/>
                </a:lnTo>
                <a:lnTo>
                  <a:pt x="10349" y="193"/>
                </a:lnTo>
                <a:lnTo>
                  <a:pt x="10334" y="154"/>
                </a:lnTo>
                <a:lnTo>
                  <a:pt x="10224" y="141"/>
                </a:lnTo>
                <a:lnTo>
                  <a:pt x="10043" y="173"/>
                </a:lnTo>
                <a:lnTo>
                  <a:pt x="9946" y="205"/>
                </a:lnTo>
                <a:lnTo>
                  <a:pt x="9991" y="154"/>
                </a:lnTo>
                <a:lnTo>
                  <a:pt x="9965" y="122"/>
                </a:lnTo>
                <a:lnTo>
                  <a:pt x="9887" y="154"/>
                </a:lnTo>
                <a:lnTo>
                  <a:pt x="9784" y="122"/>
                </a:lnTo>
                <a:lnTo>
                  <a:pt x="9654" y="132"/>
                </a:lnTo>
                <a:lnTo>
                  <a:pt x="9640" y="112"/>
                </a:lnTo>
                <a:lnTo>
                  <a:pt x="9836" y="112"/>
                </a:lnTo>
                <a:lnTo>
                  <a:pt x="9976" y="103"/>
                </a:lnTo>
                <a:lnTo>
                  <a:pt x="10049" y="71"/>
                </a:lnTo>
                <a:lnTo>
                  <a:pt x="9836" y="10"/>
                </a:lnTo>
                <a:lnTo>
                  <a:pt x="9551" y="0"/>
                </a:lnTo>
                <a:close/>
                <a:moveTo>
                  <a:pt x="8193" y="29"/>
                </a:moveTo>
                <a:lnTo>
                  <a:pt x="8085" y="51"/>
                </a:lnTo>
                <a:lnTo>
                  <a:pt x="8069" y="39"/>
                </a:lnTo>
                <a:lnTo>
                  <a:pt x="7960" y="39"/>
                </a:lnTo>
                <a:lnTo>
                  <a:pt x="7887" y="51"/>
                </a:lnTo>
                <a:lnTo>
                  <a:pt x="7835" y="61"/>
                </a:lnTo>
                <a:lnTo>
                  <a:pt x="7779" y="103"/>
                </a:lnTo>
                <a:lnTo>
                  <a:pt x="7753" y="80"/>
                </a:lnTo>
                <a:lnTo>
                  <a:pt x="7711" y="80"/>
                </a:lnTo>
                <a:lnTo>
                  <a:pt x="7639" y="112"/>
                </a:lnTo>
                <a:lnTo>
                  <a:pt x="7562" y="122"/>
                </a:lnTo>
                <a:lnTo>
                  <a:pt x="7515" y="122"/>
                </a:lnTo>
                <a:lnTo>
                  <a:pt x="7452" y="141"/>
                </a:lnTo>
                <a:lnTo>
                  <a:pt x="7442" y="173"/>
                </a:lnTo>
                <a:lnTo>
                  <a:pt x="7468" y="193"/>
                </a:lnTo>
                <a:lnTo>
                  <a:pt x="7477" y="225"/>
                </a:lnTo>
                <a:lnTo>
                  <a:pt x="7524" y="257"/>
                </a:lnTo>
                <a:lnTo>
                  <a:pt x="7659" y="257"/>
                </a:lnTo>
                <a:lnTo>
                  <a:pt x="7737" y="266"/>
                </a:lnTo>
                <a:lnTo>
                  <a:pt x="7659" y="295"/>
                </a:lnTo>
                <a:lnTo>
                  <a:pt x="7633" y="286"/>
                </a:lnTo>
                <a:lnTo>
                  <a:pt x="7536" y="286"/>
                </a:lnTo>
                <a:lnTo>
                  <a:pt x="7524" y="327"/>
                </a:lnTo>
                <a:lnTo>
                  <a:pt x="7555" y="369"/>
                </a:lnTo>
                <a:lnTo>
                  <a:pt x="7524" y="398"/>
                </a:lnTo>
                <a:lnTo>
                  <a:pt x="7442" y="430"/>
                </a:lnTo>
                <a:lnTo>
                  <a:pt x="7390" y="462"/>
                </a:lnTo>
                <a:lnTo>
                  <a:pt x="7442" y="481"/>
                </a:lnTo>
                <a:lnTo>
                  <a:pt x="7458" y="542"/>
                </a:lnTo>
                <a:lnTo>
                  <a:pt x="7380" y="501"/>
                </a:lnTo>
                <a:lnTo>
                  <a:pt x="7348" y="513"/>
                </a:lnTo>
                <a:lnTo>
                  <a:pt x="7328" y="584"/>
                </a:lnTo>
                <a:lnTo>
                  <a:pt x="7244" y="603"/>
                </a:lnTo>
                <a:lnTo>
                  <a:pt x="7225" y="655"/>
                </a:lnTo>
                <a:lnTo>
                  <a:pt x="7296" y="655"/>
                </a:lnTo>
                <a:lnTo>
                  <a:pt x="7348" y="677"/>
                </a:lnTo>
                <a:lnTo>
                  <a:pt x="7473" y="655"/>
                </a:lnTo>
                <a:lnTo>
                  <a:pt x="7567" y="687"/>
                </a:lnTo>
                <a:lnTo>
                  <a:pt x="7701" y="626"/>
                </a:lnTo>
                <a:lnTo>
                  <a:pt x="7711" y="594"/>
                </a:lnTo>
                <a:lnTo>
                  <a:pt x="7644" y="603"/>
                </a:lnTo>
                <a:lnTo>
                  <a:pt x="7649" y="584"/>
                </a:lnTo>
                <a:lnTo>
                  <a:pt x="7717" y="552"/>
                </a:lnTo>
                <a:lnTo>
                  <a:pt x="7758" y="513"/>
                </a:lnTo>
                <a:lnTo>
                  <a:pt x="7831" y="481"/>
                </a:lnTo>
                <a:lnTo>
                  <a:pt x="7882" y="449"/>
                </a:lnTo>
                <a:lnTo>
                  <a:pt x="7878" y="398"/>
                </a:lnTo>
                <a:lnTo>
                  <a:pt x="7913" y="379"/>
                </a:lnTo>
                <a:lnTo>
                  <a:pt x="7866" y="369"/>
                </a:lnTo>
                <a:lnTo>
                  <a:pt x="7986" y="359"/>
                </a:lnTo>
                <a:lnTo>
                  <a:pt x="8022" y="337"/>
                </a:lnTo>
                <a:lnTo>
                  <a:pt x="8106" y="327"/>
                </a:lnTo>
                <a:lnTo>
                  <a:pt x="8203" y="244"/>
                </a:lnTo>
                <a:lnTo>
                  <a:pt x="8276" y="225"/>
                </a:lnTo>
                <a:lnTo>
                  <a:pt x="8391" y="173"/>
                </a:lnTo>
                <a:lnTo>
                  <a:pt x="8313" y="173"/>
                </a:lnTo>
                <a:lnTo>
                  <a:pt x="8354" y="154"/>
                </a:lnTo>
                <a:lnTo>
                  <a:pt x="8448" y="141"/>
                </a:lnTo>
                <a:lnTo>
                  <a:pt x="8556" y="103"/>
                </a:lnTo>
                <a:lnTo>
                  <a:pt x="8566" y="80"/>
                </a:lnTo>
                <a:lnTo>
                  <a:pt x="8509" y="61"/>
                </a:lnTo>
                <a:lnTo>
                  <a:pt x="8436" y="51"/>
                </a:lnTo>
                <a:lnTo>
                  <a:pt x="8344" y="39"/>
                </a:lnTo>
                <a:lnTo>
                  <a:pt x="8271" y="39"/>
                </a:lnTo>
                <a:lnTo>
                  <a:pt x="8193" y="29"/>
                </a:lnTo>
                <a:close/>
                <a:moveTo>
                  <a:pt x="7296" y="193"/>
                </a:moveTo>
                <a:lnTo>
                  <a:pt x="7303" y="215"/>
                </a:lnTo>
                <a:lnTo>
                  <a:pt x="7256" y="225"/>
                </a:lnTo>
                <a:lnTo>
                  <a:pt x="7213" y="257"/>
                </a:lnTo>
                <a:lnTo>
                  <a:pt x="7162" y="286"/>
                </a:lnTo>
                <a:lnTo>
                  <a:pt x="7157" y="337"/>
                </a:lnTo>
                <a:lnTo>
                  <a:pt x="7178" y="369"/>
                </a:lnTo>
                <a:lnTo>
                  <a:pt x="7251" y="369"/>
                </a:lnTo>
                <a:lnTo>
                  <a:pt x="7204" y="388"/>
                </a:lnTo>
                <a:lnTo>
                  <a:pt x="7178" y="430"/>
                </a:lnTo>
                <a:lnTo>
                  <a:pt x="7199" y="472"/>
                </a:lnTo>
                <a:lnTo>
                  <a:pt x="7270" y="481"/>
                </a:lnTo>
                <a:lnTo>
                  <a:pt x="7343" y="472"/>
                </a:lnTo>
                <a:lnTo>
                  <a:pt x="7458" y="398"/>
                </a:lnTo>
                <a:lnTo>
                  <a:pt x="7524" y="369"/>
                </a:lnTo>
                <a:lnTo>
                  <a:pt x="7499" y="337"/>
                </a:lnTo>
                <a:lnTo>
                  <a:pt x="7503" y="276"/>
                </a:lnTo>
                <a:lnTo>
                  <a:pt x="7452" y="257"/>
                </a:lnTo>
                <a:lnTo>
                  <a:pt x="7406" y="244"/>
                </a:lnTo>
                <a:lnTo>
                  <a:pt x="7385" y="193"/>
                </a:lnTo>
                <a:lnTo>
                  <a:pt x="7296" y="193"/>
                </a:lnTo>
                <a:close/>
                <a:moveTo>
                  <a:pt x="14344" y="193"/>
                </a:moveTo>
                <a:lnTo>
                  <a:pt x="14278" y="215"/>
                </a:lnTo>
                <a:lnTo>
                  <a:pt x="14221" y="276"/>
                </a:lnTo>
                <a:lnTo>
                  <a:pt x="14283" y="295"/>
                </a:lnTo>
                <a:lnTo>
                  <a:pt x="14356" y="359"/>
                </a:lnTo>
                <a:lnTo>
                  <a:pt x="14443" y="398"/>
                </a:lnTo>
                <a:lnTo>
                  <a:pt x="14568" y="430"/>
                </a:lnTo>
                <a:lnTo>
                  <a:pt x="14646" y="411"/>
                </a:lnTo>
                <a:lnTo>
                  <a:pt x="14594" y="327"/>
                </a:lnTo>
                <a:lnTo>
                  <a:pt x="14448" y="234"/>
                </a:lnTo>
                <a:lnTo>
                  <a:pt x="14344" y="193"/>
                </a:lnTo>
                <a:close/>
                <a:moveTo>
                  <a:pt x="12660" y="225"/>
                </a:moveTo>
                <a:lnTo>
                  <a:pt x="12629" y="234"/>
                </a:lnTo>
                <a:lnTo>
                  <a:pt x="12615" y="257"/>
                </a:lnTo>
                <a:lnTo>
                  <a:pt x="12599" y="234"/>
                </a:lnTo>
                <a:lnTo>
                  <a:pt x="12542" y="234"/>
                </a:lnTo>
                <a:lnTo>
                  <a:pt x="12474" y="257"/>
                </a:lnTo>
                <a:lnTo>
                  <a:pt x="12556" y="257"/>
                </a:lnTo>
                <a:lnTo>
                  <a:pt x="12547" y="286"/>
                </a:lnTo>
                <a:lnTo>
                  <a:pt x="12594" y="308"/>
                </a:lnTo>
                <a:lnTo>
                  <a:pt x="12634" y="286"/>
                </a:lnTo>
                <a:lnTo>
                  <a:pt x="12634" y="276"/>
                </a:lnTo>
                <a:lnTo>
                  <a:pt x="12667" y="266"/>
                </a:lnTo>
                <a:lnTo>
                  <a:pt x="12712" y="257"/>
                </a:lnTo>
                <a:lnTo>
                  <a:pt x="12723" y="244"/>
                </a:lnTo>
                <a:lnTo>
                  <a:pt x="12660" y="225"/>
                </a:lnTo>
                <a:close/>
                <a:moveTo>
                  <a:pt x="11656" y="244"/>
                </a:moveTo>
                <a:lnTo>
                  <a:pt x="11624" y="276"/>
                </a:lnTo>
                <a:lnTo>
                  <a:pt x="11562" y="257"/>
                </a:lnTo>
                <a:lnTo>
                  <a:pt x="11453" y="276"/>
                </a:lnTo>
                <a:lnTo>
                  <a:pt x="11500" y="318"/>
                </a:lnTo>
                <a:lnTo>
                  <a:pt x="11552" y="318"/>
                </a:lnTo>
                <a:lnTo>
                  <a:pt x="11562" y="347"/>
                </a:lnTo>
                <a:lnTo>
                  <a:pt x="11675" y="359"/>
                </a:lnTo>
                <a:lnTo>
                  <a:pt x="11785" y="347"/>
                </a:lnTo>
                <a:lnTo>
                  <a:pt x="11831" y="295"/>
                </a:lnTo>
                <a:lnTo>
                  <a:pt x="11753" y="266"/>
                </a:lnTo>
                <a:lnTo>
                  <a:pt x="11656" y="244"/>
                </a:lnTo>
                <a:close/>
                <a:moveTo>
                  <a:pt x="11442" y="295"/>
                </a:moveTo>
                <a:lnTo>
                  <a:pt x="11385" y="308"/>
                </a:lnTo>
                <a:lnTo>
                  <a:pt x="11376" y="337"/>
                </a:lnTo>
                <a:lnTo>
                  <a:pt x="11319" y="337"/>
                </a:lnTo>
                <a:lnTo>
                  <a:pt x="11298" y="308"/>
                </a:lnTo>
                <a:lnTo>
                  <a:pt x="11194" y="337"/>
                </a:lnTo>
                <a:lnTo>
                  <a:pt x="11230" y="411"/>
                </a:lnTo>
                <a:lnTo>
                  <a:pt x="11313" y="501"/>
                </a:lnTo>
                <a:lnTo>
                  <a:pt x="11376" y="523"/>
                </a:lnTo>
                <a:lnTo>
                  <a:pt x="11345" y="565"/>
                </a:lnTo>
                <a:lnTo>
                  <a:pt x="11432" y="626"/>
                </a:lnTo>
                <a:lnTo>
                  <a:pt x="11479" y="626"/>
                </a:lnTo>
                <a:lnTo>
                  <a:pt x="11489" y="533"/>
                </a:lnTo>
                <a:lnTo>
                  <a:pt x="11520" y="523"/>
                </a:lnTo>
                <a:lnTo>
                  <a:pt x="11536" y="440"/>
                </a:lnTo>
                <a:lnTo>
                  <a:pt x="11630" y="411"/>
                </a:lnTo>
                <a:lnTo>
                  <a:pt x="11494" y="337"/>
                </a:lnTo>
                <a:lnTo>
                  <a:pt x="11442" y="295"/>
                </a:lnTo>
                <a:close/>
                <a:moveTo>
                  <a:pt x="6773" y="369"/>
                </a:moveTo>
                <a:lnTo>
                  <a:pt x="6747" y="411"/>
                </a:lnTo>
                <a:lnTo>
                  <a:pt x="6778" y="430"/>
                </a:lnTo>
                <a:lnTo>
                  <a:pt x="6721" y="462"/>
                </a:lnTo>
                <a:lnTo>
                  <a:pt x="6804" y="472"/>
                </a:lnTo>
                <a:lnTo>
                  <a:pt x="6846" y="501"/>
                </a:lnTo>
                <a:lnTo>
                  <a:pt x="6903" y="513"/>
                </a:lnTo>
                <a:lnTo>
                  <a:pt x="6919" y="472"/>
                </a:lnTo>
                <a:lnTo>
                  <a:pt x="6919" y="420"/>
                </a:lnTo>
                <a:lnTo>
                  <a:pt x="6841" y="388"/>
                </a:lnTo>
                <a:lnTo>
                  <a:pt x="6773" y="369"/>
                </a:lnTo>
                <a:close/>
                <a:moveTo>
                  <a:pt x="14693" y="369"/>
                </a:moveTo>
                <a:lnTo>
                  <a:pt x="14672" y="379"/>
                </a:lnTo>
                <a:lnTo>
                  <a:pt x="14688" y="513"/>
                </a:lnTo>
                <a:lnTo>
                  <a:pt x="14879" y="472"/>
                </a:lnTo>
                <a:lnTo>
                  <a:pt x="14863" y="430"/>
                </a:lnTo>
                <a:lnTo>
                  <a:pt x="14728" y="379"/>
                </a:lnTo>
                <a:lnTo>
                  <a:pt x="14693" y="369"/>
                </a:lnTo>
                <a:close/>
                <a:moveTo>
                  <a:pt x="7006" y="411"/>
                </a:moveTo>
                <a:lnTo>
                  <a:pt x="6985" y="449"/>
                </a:lnTo>
                <a:lnTo>
                  <a:pt x="6975" y="491"/>
                </a:lnTo>
                <a:lnTo>
                  <a:pt x="6996" y="513"/>
                </a:lnTo>
                <a:lnTo>
                  <a:pt x="7063" y="491"/>
                </a:lnTo>
                <a:lnTo>
                  <a:pt x="7095" y="462"/>
                </a:lnTo>
                <a:lnTo>
                  <a:pt x="7074" y="420"/>
                </a:lnTo>
                <a:lnTo>
                  <a:pt x="7053" y="420"/>
                </a:lnTo>
                <a:lnTo>
                  <a:pt x="7006" y="411"/>
                </a:lnTo>
                <a:close/>
                <a:moveTo>
                  <a:pt x="6509" y="420"/>
                </a:moveTo>
                <a:lnTo>
                  <a:pt x="6447" y="449"/>
                </a:lnTo>
                <a:lnTo>
                  <a:pt x="6436" y="462"/>
                </a:lnTo>
                <a:lnTo>
                  <a:pt x="6504" y="462"/>
                </a:lnTo>
                <a:lnTo>
                  <a:pt x="6561" y="440"/>
                </a:lnTo>
                <a:lnTo>
                  <a:pt x="6530" y="420"/>
                </a:lnTo>
                <a:lnTo>
                  <a:pt x="6509" y="420"/>
                </a:lnTo>
                <a:close/>
                <a:moveTo>
                  <a:pt x="11687" y="449"/>
                </a:moveTo>
                <a:lnTo>
                  <a:pt x="11609" y="472"/>
                </a:lnTo>
                <a:lnTo>
                  <a:pt x="11635" y="501"/>
                </a:lnTo>
                <a:lnTo>
                  <a:pt x="11614" y="533"/>
                </a:lnTo>
                <a:lnTo>
                  <a:pt x="11687" y="552"/>
                </a:lnTo>
                <a:lnTo>
                  <a:pt x="11769" y="513"/>
                </a:lnTo>
                <a:lnTo>
                  <a:pt x="11708" y="491"/>
                </a:lnTo>
                <a:lnTo>
                  <a:pt x="11687" y="449"/>
                </a:lnTo>
                <a:close/>
                <a:moveTo>
                  <a:pt x="6467" y="481"/>
                </a:moveTo>
                <a:lnTo>
                  <a:pt x="6405" y="491"/>
                </a:lnTo>
                <a:lnTo>
                  <a:pt x="6349" y="523"/>
                </a:lnTo>
                <a:lnTo>
                  <a:pt x="6384" y="565"/>
                </a:lnTo>
                <a:lnTo>
                  <a:pt x="6478" y="533"/>
                </a:lnTo>
                <a:lnTo>
                  <a:pt x="6514" y="501"/>
                </a:lnTo>
                <a:lnTo>
                  <a:pt x="6467" y="481"/>
                </a:lnTo>
                <a:close/>
                <a:moveTo>
                  <a:pt x="7027" y="513"/>
                </a:moveTo>
                <a:lnTo>
                  <a:pt x="7022" y="542"/>
                </a:lnTo>
                <a:lnTo>
                  <a:pt x="7089" y="552"/>
                </a:lnTo>
                <a:lnTo>
                  <a:pt x="7110" y="552"/>
                </a:lnTo>
                <a:lnTo>
                  <a:pt x="7121" y="533"/>
                </a:lnTo>
                <a:lnTo>
                  <a:pt x="7105" y="523"/>
                </a:lnTo>
                <a:lnTo>
                  <a:pt x="7027" y="513"/>
                </a:lnTo>
                <a:close/>
                <a:moveTo>
                  <a:pt x="6240" y="533"/>
                </a:moveTo>
                <a:lnTo>
                  <a:pt x="6177" y="552"/>
                </a:lnTo>
                <a:lnTo>
                  <a:pt x="6115" y="552"/>
                </a:lnTo>
                <a:lnTo>
                  <a:pt x="5986" y="616"/>
                </a:lnTo>
                <a:lnTo>
                  <a:pt x="5861" y="687"/>
                </a:lnTo>
                <a:lnTo>
                  <a:pt x="5903" y="719"/>
                </a:lnTo>
                <a:lnTo>
                  <a:pt x="5975" y="696"/>
                </a:lnTo>
                <a:lnTo>
                  <a:pt x="6085" y="655"/>
                </a:lnTo>
                <a:lnTo>
                  <a:pt x="6120" y="645"/>
                </a:lnTo>
                <a:lnTo>
                  <a:pt x="6177" y="616"/>
                </a:lnTo>
                <a:lnTo>
                  <a:pt x="6240" y="533"/>
                </a:lnTo>
                <a:close/>
                <a:moveTo>
                  <a:pt x="14905" y="542"/>
                </a:moveTo>
                <a:lnTo>
                  <a:pt x="14837" y="584"/>
                </a:lnTo>
                <a:lnTo>
                  <a:pt x="14827" y="626"/>
                </a:lnTo>
                <a:lnTo>
                  <a:pt x="14843" y="667"/>
                </a:lnTo>
                <a:lnTo>
                  <a:pt x="14770" y="667"/>
                </a:lnTo>
                <a:lnTo>
                  <a:pt x="14714" y="719"/>
                </a:lnTo>
                <a:lnTo>
                  <a:pt x="14667" y="696"/>
                </a:lnTo>
                <a:lnTo>
                  <a:pt x="14568" y="706"/>
                </a:lnTo>
                <a:lnTo>
                  <a:pt x="14568" y="738"/>
                </a:lnTo>
                <a:lnTo>
                  <a:pt x="14469" y="748"/>
                </a:lnTo>
                <a:lnTo>
                  <a:pt x="14417" y="799"/>
                </a:lnTo>
                <a:lnTo>
                  <a:pt x="14370" y="799"/>
                </a:lnTo>
                <a:lnTo>
                  <a:pt x="14356" y="873"/>
                </a:lnTo>
                <a:lnTo>
                  <a:pt x="14412" y="924"/>
                </a:lnTo>
                <a:lnTo>
                  <a:pt x="14330" y="934"/>
                </a:lnTo>
                <a:lnTo>
                  <a:pt x="14226" y="934"/>
                </a:lnTo>
                <a:lnTo>
                  <a:pt x="14163" y="953"/>
                </a:lnTo>
                <a:lnTo>
                  <a:pt x="14215" y="1065"/>
                </a:lnTo>
                <a:lnTo>
                  <a:pt x="14288" y="1158"/>
                </a:lnTo>
                <a:lnTo>
                  <a:pt x="14184" y="1097"/>
                </a:lnTo>
                <a:lnTo>
                  <a:pt x="14097" y="1107"/>
                </a:lnTo>
                <a:lnTo>
                  <a:pt x="14040" y="1149"/>
                </a:lnTo>
                <a:lnTo>
                  <a:pt x="14085" y="1232"/>
                </a:lnTo>
                <a:lnTo>
                  <a:pt x="14033" y="1210"/>
                </a:lnTo>
                <a:lnTo>
                  <a:pt x="14014" y="1107"/>
                </a:lnTo>
                <a:lnTo>
                  <a:pt x="13967" y="1046"/>
                </a:lnTo>
                <a:lnTo>
                  <a:pt x="13946" y="1046"/>
                </a:lnTo>
                <a:lnTo>
                  <a:pt x="13988" y="1129"/>
                </a:lnTo>
                <a:lnTo>
                  <a:pt x="13936" y="1200"/>
                </a:lnTo>
                <a:lnTo>
                  <a:pt x="14024" y="1293"/>
                </a:lnTo>
                <a:lnTo>
                  <a:pt x="14029" y="1405"/>
                </a:lnTo>
                <a:lnTo>
                  <a:pt x="14059" y="1466"/>
                </a:lnTo>
                <a:lnTo>
                  <a:pt x="14111" y="1476"/>
                </a:lnTo>
                <a:lnTo>
                  <a:pt x="14118" y="1550"/>
                </a:lnTo>
                <a:lnTo>
                  <a:pt x="14163" y="1611"/>
                </a:lnTo>
                <a:lnTo>
                  <a:pt x="14144" y="1662"/>
                </a:lnTo>
                <a:lnTo>
                  <a:pt x="14148" y="1723"/>
                </a:lnTo>
                <a:lnTo>
                  <a:pt x="14106" y="1755"/>
                </a:lnTo>
                <a:lnTo>
                  <a:pt x="14101" y="1797"/>
                </a:lnTo>
                <a:lnTo>
                  <a:pt x="14045" y="1774"/>
                </a:lnTo>
                <a:lnTo>
                  <a:pt x="14080" y="1611"/>
                </a:lnTo>
                <a:lnTo>
                  <a:pt x="14076" y="1527"/>
                </a:lnTo>
                <a:lnTo>
                  <a:pt x="14003" y="1457"/>
                </a:lnTo>
                <a:lnTo>
                  <a:pt x="13962" y="1303"/>
                </a:lnTo>
                <a:lnTo>
                  <a:pt x="13920" y="1219"/>
                </a:lnTo>
                <a:lnTo>
                  <a:pt x="13878" y="1190"/>
                </a:lnTo>
                <a:lnTo>
                  <a:pt x="13889" y="1097"/>
                </a:lnTo>
                <a:lnTo>
                  <a:pt x="13859" y="1036"/>
                </a:lnTo>
                <a:lnTo>
                  <a:pt x="13739" y="1004"/>
                </a:lnTo>
                <a:lnTo>
                  <a:pt x="13713" y="1027"/>
                </a:lnTo>
                <a:lnTo>
                  <a:pt x="13718" y="1129"/>
                </a:lnTo>
                <a:lnTo>
                  <a:pt x="13671" y="1232"/>
                </a:lnTo>
                <a:lnTo>
                  <a:pt x="13682" y="1271"/>
                </a:lnTo>
                <a:lnTo>
                  <a:pt x="13734" y="1364"/>
                </a:lnTo>
                <a:lnTo>
                  <a:pt x="13734" y="1415"/>
                </a:lnTo>
                <a:lnTo>
                  <a:pt x="13791" y="1425"/>
                </a:lnTo>
                <a:lnTo>
                  <a:pt x="13800" y="1447"/>
                </a:lnTo>
                <a:lnTo>
                  <a:pt x="13863" y="1508"/>
                </a:lnTo>
                <a:lnTo>
                  <a:pt x="13852" y="1569"/>
                </a:lnTo>
                <a:lnTo>
                  <a:pt x="13656" y="1437"/>
                </a:lnTo>
                <a:lnTo>
                  <a:pt x="13583" y="1405"/>
                </a:lnTo>
                <a:lnTo>
                  <a:pt x="13444" y="1373"/>
                </a:lnTo>
                <a:lnTo>
                  <a:pt x="13433" y="1415"/>
                </a:lnTo>
                <a:lnTo>
                  <a:pt x="13496" y="1476"/>
                </a:lnTo>
                <a:lnTo>
                  <a:pt x="13463" y="1550"/>
                </a:lnTo>
                <a:lnTo>
                  <a:pt x="13397" y="1476"/>
                </a:lnTo>
                <a:lnTo>
                  <a:pt x="13345" y="1527"/>
                </a:lnTo>
                <a:lnTo>
                  <a:pt x="13263" y="1527"/>
                </a:lnTo>
                <a:lnTo>
                  <a:pt x="13241" y="1569"/>
                </a:lnTo>
                <a:lnTo>
                  <a:pt x="13185" y="1559"/>
                </a:lnTo>
                <a:lnTo>
                  <a:pt x="13211" y="1489"/>
                </a:lnTo>
                <a:lnTo>
                  <a:pt x="13173" y="1476"/>
                </a:lnTo>
                <a:lnTo>
                  <a:pt x="13039" y="1579"/>
                </a:lnTo>
                <a:lnTo>
                  <a:pt x="12956" y="1630"/>
                </a:lnTo>
                <a:lnTo>
                  <a:pt x="12961" y="1704"/>
                </a:lnTo>
                <a:lnTo>
                  <a:pt x="12893" y="1723"/>
                </a:lnTo>
                <a:lnTo>
                  <a:pt x="12853" y="1681"/>
                </a:lnTo>
                <a:lnTo>
                  <a:pt x="12841" y="1620"/>
                </a:lnTo>
                <a:lnTo>
                  <a:pt x="12893" y="1611"/>
                </a:lnTo>
                <a:lnTo>
                  <a:pt x="12858" y="1550"/>
                </a:lnTo>
                <a:lnTo>
                  <a:pt x="12728" y="1508"/>
                </a:lnTo>
                <a:lnTo>
                  <a:pt x="12775" y="1579"/>
                </a:lnTo>
                <a:lnTo>
                  <a:pt x="12764" y="1652"/>
                </a:lnTo>
                <a:lnTo>
                  <a:pt x="12816" y="1723"/>
                </a:lnTo>
                <a:lnTo>
                  <a:pt x="12806" y="1806"/>
                </a:lnTo>
                <a:lnTo>
                  <a:pt x="12754" y="1765"/>
                </a:lnTo>
                <a:lnTo>
                  <a:pt x="12712" y="1755"/>
                </a:lnTo>
                <a:lnTo>
                  <a:pt x="12624" y="1867"/>
                </a:lnTo>
                <a:lnTo>
                  <a:pt x="12671" y="1960"/>
                </a:lnTo>
                <a:lnTo>
                  <a:pt x="12634" y="1989"/>
                </a:lnTo>
                <a:lnTo>
                  <a:pt x="12511" y="1919"/>
                </a:lnTo>
                <a:lnTo>
                  <a:pt x="12485" y="1960"/>
                </a:lnTo>
                <a:lnTo>
                  <a:pt x="12521" y="2012"/>
                </a:lnTo>
                <a:lnTo>
                  <a:pt x="12526" y="2073"/>
                </a:lnTo>
                <a:lnTo>
                  <a:pt x="12485" y="2041"/>
                </a:lnTo>
                <a:lnTo>
                  <a:pt x="12417" y="2002"/>
                </a:lnTo>
                <a:lnTo>
                  <a:pt x="12386" y="1826"/>
                </a:lnTo>
                <a:lnTo>
                  <a:pt x="12297" y="1745"/>
                </a:lnTo>
                <a:lnTo>
                  <a:pt x="12330" y="1733"/>
                </a:lnTo>
                <a:lnTo>
                  <a:pt x="12547" y="1826"/>
                </a:lnTo>
                <a:lnTo>
                  <a:pt x="12615" y="1797"/>
                </a:lnTo>
                <a:lnTo>
                  <a:pt x="12655" y="1733"/>
                </a:lnTo>
                <a:lnTo>
                  <a:pt x="12641" y="1652"/>
                </a:lnTo>
                <a:lnTo>
                  <a:pt x="12599" y="1601"/>
                </a:lnTo>
                <a:lnTo>
                  <a:pt x="12407" y="1466"/>
                </a:lnTo>
                <a:lnTo>
                  <a:pt x="12283" y="1437"/>
                </a:lnTo>
                <a:lnTo>
                  <a:pt x="12200" y="1364"/>
                </a:lnTo>
                <a:lnTo>
                  <a:pt x="12158" y="1405"/>
                </a:lnTo>
                <a:lnTo>
                  <a:pt x="12101" y="1335"/>
                </a:lnTo>
                <a:lnTo>
                  <a:pt x="12153" y="1303"/>
                </a:lnTo>
                <a:lnTo>
                  <a:pt x="12007" y="1219"/>
                </a:lnTo>
                <a:lnTo>
                  <a:pt x="11934" y="1242"/>
                </a:lnTo>
                <a:lnTo>
                  <a:pt x="11857" y="1242"/>
                </a:lnTo>
                <a:lnTo>
                  <a:pt x="11800" y="1335"/>
                </a:lnTo>
                <a:lnTo>
                  <a:pt x="11727" y="1322"/>
                </a:lnTo>
                <a:lnTo>
                  <a:pt x="11635" y="1373"/>
                </a:lnTo>
                <a:lnTo>
                  <a:pt x="11526" y="1518"/>
                </a:lnTo>
                <a:lnTo>
                  <a:pt x="11458" y="1611"/>
                </a:lnTo>
                <a:lnTo>
                  <a:pt x="11364" y="1835"/>
                </a:lnTo>
                <a:lnTo>
                  <a:pt x="11287" y="2002"/>
                </a:lnTo>
                <a:lnTo>
                  <a:pt x="11199" y="2124"/>
                </a:lnTo>
                <a:lnTo>
                  <a:pt x="11079" y="2227"/>
                </a:lnTo>
                <a:lnTo>
                  <a:pt x="11039" y="2310"/>
                </a:lnTo>
                <a:lnTo>
                  <a:pt x="11060" y="2596"/>
                </a:lnTo>
                <a:lnTo>
                  <a:pt x="11079" y="2730"/>
                </a:lnTo>
                <a:lnTo>
                  <a:pt x="11147" y="2791"/>
                </a:lnTo>
                <a:lnTo>
                  <a:pt x="11183" y="2782"/>
                </a:lnTo>
                <a:lnTo>
                  <a:pt x="11277" y="2637"/>
                </a:lnTo>
                <a:lnTo>
                  <a:pt x="11313" y="2721"/>
                </a:lnTo>
                <a:lnTo>
                  <a:pt x="11360" y="2894"/>
                </a:lnTo>
                <a:lnTo>
                  <a:pt x="11407" y="3039"/>
                </a:lnTo>
                <a:lnTo>
                  <a:pt x="11410" y="3055"/>
                </a:lnTo>
                <a:lnTo>
                  <a:pt x="11350" y="3090"/>
                </a:lnTo>
                <a:lnTo>
                  <a:pt x="11360" y="3141"/>
                </a:lnTo>
                <a:lnTo>
                  <a:pt x="11411" y="3212"/>
                </a:lnTo>
                <a:lnTo>
                  <a:pt x="11426" y="3154"/>
                </a:lnTo>
                <a:lnTo>
                  <a:pt x="11428" y="3160"/>
                </a:lnTo>
                <a:lnTo>
                  <a:pt x="11484" y="3151"/>
                </a:lnTo>
                <a:lnTo>
                  <a:pt x="11510" y="3048"/>
                </a:lnTo>
                <a:lnTo>
                  <a:pt x="11572" y="3058"/>
                </a:lnTo>
                <a:lnTo>
                  <a:pt x="11593" y="2936"/>
                </a:lnTo>
                <a:lnTo>
                  <a:pt x="11598" y="2721"/>
                </a:lnTo>
                <a:lnTo>
                  <a:pt x="11645" y="2689"/>
                </a:lnTo>
                <a:lnTo>
                  <a:pt x="11682" y="2544"/>
                </a:lnTo>
                <a:lnTo>
                  <a:pt x="11630" y="2474"/>
                </a:lnTo>
                <a:lnTo>
                  <a:pt x="11588" y="2390"/>
                </a:lnTo>
                <a:lnTo>
                  <a:pt x="11609" y="2217"/>
                </a:lnTo>
                <a:lnTo>
                  <a:pt x="11692" y="2114"/>
                </a:lnTo>
                <a:lnTo>
                  <a:pt x="11760" y="2021"/>
                </a:lnTo>
                <a:lnTo>
                  <a:pt x="11743" y="1951"/>
                </a:lnTo>
                <a:lnTo>
                  <a:pt x="11779" y="1867"/>
                </a:lnTo>
                <a:lnTo>
                  <a:pt x="11857" y="1835"/>
                </a:lnTo>
                <a:lnTo>
                  <a:pt x="11925" y="1887"/>
                </a:lnTo>
                <a:lnTo>
                  <a:pt x="11934" y="1938"/>
                </a:lnTo>
                <a:lnTo>
                  <a:pt x="11909" y="1960"/>
                </a:lnTo>
                <a:lnTo>
                  <a:pt x="11816" y="2092"/>
                </a:lnTo>
                <a:lnTo>
                  <a:pt x="11779" y="2166"/>
                </a:lnTo>
                <a:lnTo>
                  <a:pt x="11764" y="2236"/>
                </a:lnTo>
                <a:lnTo>
                  <a:pt x="11795" y="2349"/>
                </a:lnTo>
                <a:lnTo>
                  <a:pt x="11795" y="2474"/>
                </a:lnTo>
                <a:lnTo>
                  <a:pt x="11847" y="2516"/>
                </a:lnTo>
                <a:lnTo>
                  <a:pt x="11883" y="2586"/>
                </a:lnTo>
                <a:lnTo>
                  <a:pt x="11960" y="2554"/>
                </a:lnTo>
                <a:lnTo>
                  <a:pt x="12045" y="2516"/>
                </a:lnTo>
                <a:lnTo>
                  <a:pt x="12132" y="2503"/>
                </a:lnTo>
                <a:lnTo>
                  <a:pt x="12189" y="2567"/>
                </a:lnTo>
                <a:lnTo>
                  <a:pt x="12142" y="2637"/>
                </a:lnTo>
                <a:lnTo>
                  <a:pt x="12090" y="2637"/>
                </a:lnTo>
                <a:lnTo>
                  <a:pt x="12033" y="2618"/>
                </a:lnTo>
                <a:lnTo>
                  <a:pt x="11972" y="2637"/>
                </a:lnTo>
                <a:lnTo>
                  <a:pt x="11915" y="2670"/>
                </a:lnTo>
                <a:lnTo>
                  <a:pt x="11925" y="2740"/>
                </a:lnTo>
                <a:lnTo>
                  <a:pt x="11960" y="2782"/>
                </a:lnTo>
                <a:lnTo>
                  <a:pt x="11977" y="2759"/>
                </a:lnTo>
                <a:lnTo>
                  <a:pt x="11977" y="2833"/>
                </a:lnTo>
                <a:lnTo>
                  <a:pt x="11977" y="2926"/>
                </a:lnTo>
                <a:lnTo>
                  <a:pt x="11934" y="2926"/>
                </a:lnTo>
                <a:lnTo>
                  <a:pt x="11889" y="2833"/>
                </a:lnTo>
                <a:lnTo>
                  <a:pt x="11847" y="2875"/>
                </a:lnTo>
                <a:lnTo>
                  <a:pt x="11826" y="2955"/>
                </a:lnTo>
                <a:lnTo>
                  <a:pt x="11831" y="3048"/>
                </a:lnTo>
                <a:lnTo>
                  <a:pt x="11852" y="3151"/>
                </a:lnTo>
                <a:lnTo>
                  <a:pt x="11785" y="3193"/>
                </a:lnTo>
                <a:lnTo>
                  <a:pt x="11774" y="3253"/>
                </a:lnTo>
                <a:lnTo>
                  <a:pt x="11727" y="3253"/>
                </a:lnTo>
                <a:lnTo>
                  <a:pt x="11722" y="3221"/>
                </a:lnTo>
                <a:lnTo>
                  <a:pt x="11671" y="3202"/>
                </a:lnTo>
                <a:lnTo>
                  <a:pt x="11609" y="3244"/>
                </a:lnTo>
                <a:lnTo>
                  <a:pt x="11531" y="3305"/>
                </a:lnTo>
                <a:lnTo>
                  <a:pt x="11500" y="3347"/>
                </a:lnTo>
                <a:lnTo>
                  <a:pt x="11475" y="3305"/>
                </a:lnTo>
                <a:lnTo>
                  <a:pt x="11411" y="3253"/>
                </a:lnTo>
                <a:lnTo>
                  <a:pt x="11385" y="3286"/>
                </a:lnTo>
                <a:lnTo>
                  <a:pt x="11334" y="3305"/>
                </a:lnTo>
                <a:lnTo>
                  <a:pt x="11334" y="3263"/>
                </a:lnTo>
                <a:lnTo>
                  <a:pt x="11282" y="3234"/>
                </a:lnTo>
                <a:lnTo>
                  <a:pt x="11282" y="3183"/>
                </a:lnTo>
                <a:lnTo>
                  <a:pt x="11267" y="3119"/>
                </a:lnTo>
                <a:lnTo>
                  <a:pt x="11298" y="3029"/>
                </a:lnTo>
                <a:lnTo>
                  <a:pt x="11313" y="3039"/>
                </a:lnTo>
                <a:lnTo>
                  <a:pt x="11324" y="2987"/>
                </a:lnTo>
                <a:lnTo>
                  <a:pt x="11298" y="2965"/>
                </a:lnTo>
                <a:lnTo>
                  <a:pt x="11293" y="2936"/>
                </a:lnTo>
                <a:lnTo>
                  <a:pt x="11308" y="2894"/>
                </a:lnTo>
                <a:lnTo>
                  <a:pt x="11308" y="2833"/>
                </a:lnTo>
                <a:lnTo>
                  <a:pt x="11272" y="2862"/>
                </a:lnTo>
                <a:lnTo>
                  <a:pt x="11256" y="2894"/>
                </a:lnTo>
                <a:lnTo>
                  <a:pt x="11215" y="2904"/>
                </a:lnTo>
                <a:lnTo>
                  <a:pt x="11199" y="2945"/>
                </a:lnTo>
                <a:lnTo>
                  <a:pt x="11194" y="2978"/>
                </a:lnTo>
                <a:lnTo>
                  <a:pt x="11199" y="3109"/>
                </a:lnTo>
                <a:lnTo>
                  <a:pt x="11220" y="3183"/>
                </a:lnTo>
                <a:lnTo>
                  <a:pt x="11225" y="3253"/>
                </a:lnTo>
                <a:lnTo>
                  <a:pt x="11241" y="3305"/>
                </a:lnTo>
                <a:lnTo>
                  <a:pt x="11209" y="3366"/>
                </a:lnTo>
                <a:lnTo>
                  <a:pt x="11199" y="3337"/>
                </a:lnTo>
                <a:lnTo>
                  <a:pt x="11157" y="3347"/>
                </a:lnTo>
                <a:lnTo>
                  <a:pt x="11147" y="3375"/>
                </a:lnTo>
                <a:lnTo>
                  <a:pt x="11105" y="3375"/>
                </a:lnTo>
                <a:lnTo>
                  <a:pt x="11039" y="3427"/>
                </a:lnTo>
                <a:lnTo>
                  <a:pt x="10997" y="3622"/>
                </a:lnTo>
                <a:lnTo>
                  <a:pt x="10971" y="3655"/>
                </a:lnTo>
                <a:lnTo>
                  <a:pt x="10930" y="3683"/>
                </a:lnTo>
                <a:lnTo>
                  <a:pt x="10883" y="3716"/>
                </a:lnTo>
                <a:lnTo>
                  <a:pt x="10867" y="3818"/>
                </a:lnTo>
                <a:lnTo>
                  <a:pt x="10743" y="3921"/>
                </a:lnTo>
                <a:lnTo>
                  <a:pt x="10691" y="3860"/>
                </a:lnTo>
                <a:lnTo>
                  <a:pt x="10707" y="4014"/>
                </a:lnTo>
                <a:lnTo>
                  <a:pt x="10619" y="3982"/>
                </a:lnTo>
                <a:lnTo>
                  <a:pt x="10551" y="4014"/>
                </a:lnTo>
                <a:lnTo>
                  <a:pt x="10556" y="4107"/>
                </a:lnTo>
                <a:lnTo>
                  <a:pt x="10639" y="4158"/>
                </a:lnTo>
                <a:lnTo>
                  <a:pt x="10681" y="4229"/>
                </a:lnTo>
                <a:lnTo>
                  <a:pt x="10738" y="4383"/>
                </a:lnTo>
                <a:lnTo>
                  <a:pt x="10728" y="4649"/>
                </a:lnTo>
                <a:lnTo>
                  <a:pt x="10697" y="4733"/>
                </a:lnTo>
                <a:lnTo>
                  <a:pt x="10608" y="4733"/>
                </a:lnTo>
                <a:lnTo>
                  <a:pt x="10561" y="4742"/>
                </a:lnTo>
                <a:lnTo>
                  <a:pt x="10504" y="4723"/>
                </a:lnTo>
                <a:lnTo>
                  <a:pt x="10432" y="4723"/>
                </a:lnTo>
                <a:lnTo>
                  <a:pt x="10365" y="4701"/>
                </a:lnTo>
                <a:lnTo>
                  <a:pt x="10287" y="4794"/>
                </a:lnTo>
                <a:lnTo>
                  <a:pt x="10308" y="4855"/>
                </a:lnTo>
                <a:lnTo>
                  <a:pt x="10302" y="4948"/>
                </a:lnTo>
                <a:lnTo>
                  <a:pt x="10302" y="4989"/>
                </a:lnTo>
                <a:lnTo>
                  <a:pt x="10313" y="5041"/>
                </a:lnTo>
                <a:lnTo>
                  <a:pt x="10313" y="5102"/>
                </a:lnTo>
                <a:lnTo>
                  <a:pt x="10297" y="5185"/>
                </a:lnTo>
                <a:lnTo>
                  <a:pt x="10292" y="5236"/>
                </a:lnTo>
                <a:lnTo>
                  <a:pt x="10271" y="5288"/>
                </a:lnTo>
                <a:lnTo>
                  <a:pt x="10266" y="5378"/>
                </a:lnTo>
                <a:lnTo>
                  <a:pt x="10276" y="5429"/>
                </a:lnTo>
                <a:lnTo>
                  <a:pt x="10302" y="5442"/>
                </a:lnTo>
                <a:lnTo>
                  <a:pt x="10308" y="5522"/>
                </a:lnTo>
                <a:lnTo>
                  <a:pt x="10297" y="5625"/>
                </a:lnTo>
                <a:lnTo>
                  <a:pt x="10328" y="5615"/>
                </a:lnTo>
                <a:lnTo>
                  <a:pt x="10360" y="5634"/>
                </a:lnTo>
                <a:lnTo>
                  <a:pt x="10380" y="5605"/>
                </a:lnTo>
                <a:lnTo>
                  <a:pt x="10432" y="5625"/>
                </a:lnTo>
                <a:lnTo>
                  <a:pt x="10448" y="5708"/>
                </a:lnTo>
                <a:lnTo>
                  <a:pt x="10469" y="5750"/>
                </a:lnTo>
                <a:lnTo>
                  <a:pt x="10470" y="5750"/>
                </a:lnTo>
                <a:lnTo>
                  <a:pt x="10453" y="5820"/>
                </a:lnTo>
                <a:lnTo>
                  <a:pt x="10412" y="5965"/>
                </a:lnTo>
                <a:lnTo>
                  <a:pt x="10370" y="6016"/>
                </a:lnTo>
                <a:lnTo>
                  <a:pt x="10313" y="6077"/>
                </a:lnTo>
                <a:lnTo>
                  <a:pt x="10276" y="6170"/>
                </a:lnTo>
                <a:lnTo>
                  <a:pt x="10266" y="6241"/>
                </a:lnTo>
                <a:lnTo>
                  <a:pt x="10240" y="6353"/>
                </a:lnTo>
                <a:lnTo>
                  <a:pt x="10250" y="6520"/>
                </a:lnTo>
                <a:lnTo>
                  <a:pt x="10198" y="6632"/>
                </a:lnTo>
                <a:lnTo>
                  <a:pt x="10168" y="6674"/>
                </a:lnTo>
                <a:lnTo>
                  <a:pt x="10121" y="6764"/>
                </a:lnTo>
                <a:lnTo>
                  <a:pt x="10064" y="6776"/>
                </a:lnTo>
                <a:lnTo>
                  <a:pt x="10033" y="6828"/>
                </a:lnTo>
                <a:lnTo>
                  <a:pt x="9991" y="6969"/>
                </a:lnTo>
                <a:lnTo>
                  <a:pt x="9951" y="7020"/>
                </a:lnTo>
                <a:lnTo>
                  <a:pt x="9929" y="7104"/>
                </a:lnTo>
                <a:lnTo>
                  <a:pt x="9929" y="7174"/>
                </a:lnTo>
                <a:lnTo>
                  <a:pt x="9913" y="7258"/>
                </a:lnTo>
                <a:lnTo>
                  <a:pt x="9894" y="7277"/>
                </a:lnTo>
                <a:lnTo>
                  <a:pt x="9857" y="7360"/>
                </a:lnTo>
                <a:lnTo>
                  <a:pt x="9836" y="7453"/>
                </a:lnTo>
                <a:lnTo>
                  <a:pt x="9842" y="7495"/>
                </a:lnTo>
                <a:lnTo>
                  <a:pt x="9821" y="7566"/>
                </a:lnTo>
                <a:lnTo>
                  <a:pt x="9795" y="7607"/>
                </a:lnTo>
                <a:lnTo>
                  <a:pt x="9790" y="7668"/>
                </a:lnTo>
                <a:lnTo>
                  <a:pt x="9784" y="7729"/>
                </a:lnTo>
                <a:lnTo>
                  <a:pt x="9816" y="7790"/>
                </a:lnTo>
                <a:lnTo>
                  <a:pt x="9831" y="7855"/>
                </a:lnTo>
                <a:lnTo>
                  <a:pt x="9826" y="7925"/>
                </a:lnTo>
                <a:lnTo>
                  <a:pt x="9831" y="7996"/>
                </a:lnTo>
                <a:lnTo>
                  <a:pt x="9836" y="8130"/>
                </a:lnTo>
                <a:lnTo>
                  <a:pt x="9826" y="8252"/>
                </a:lnTo>
                <a:lnTo>
                  <a:pt x="9810" y="8326"/>
                </a:lnTo>
                <a:lnTo>
                  <a:pt x="9816" y="8397"/>
                </a:lnTo>
                <a:lnTo>
                  <a:pt x="9800" y="8471"/>
                </a:lnTo>
                <a:lnTo>
                  <a:pt x="9769" y="8560"/>
                </a:lnTo>
                <a:lnTo>
                  <a:pt x="9743" y="8593"/>
                </a:lnTo>
                <a:lnTo>
                  <a:pt x="9774" y="8644"/>
                </a:lnTo>
                <a:lnTo>
                  <a:pt x="9800" y="8747"/>
                </a:lnTo>
                <a:lnTo>
                  <a:pt x="9790" y="8807"/>
                </a:lnTo>
                <a:lnTo>
                  <a:pt x="9800" y="8910"/>
                </a:lnTo>
                <a:lnTo>
                  <a:pt x="9805" y="8942"/>
                </a:lnTo>
                <a:lnTo>
                  <a:pt x="9826" y="8971"/>
                </a:lnTo>
                <a:lnTo>
                  <a:pt x="9826" y="8994"/>
                </a:lnTo>
                <a:lnTo>
                  <a:pt x="9842" y="9035"/>
                </a:lnTo>
                <a:lnTo>
                  <a:pt x="9868" y="9045"/>
                </a:lnTo>
                <a:lnTo>
                  <a:pt x="9899" y="9106"/>
                </a:lnTo>
                <a:lnTo>
                  <a:pt x="9913" y="9125"/>
                </a:lnTo>
                <a:lnTo>
                  <a:pt x="9925" y="9157"/>
                </a:lnTo>
                <a:lnTo>
                  <a:pt x="9929" y="9218"/>
                </a:lnTo>
                <a:lnTo>
                  <a:pt x="9946" y="9250"/>
                </a:lnTo>
                <a:lnTo>
                  <a:pt x="9960" y="9270"/>
                </a:lnTo>
                <a:lnTo>
                  <a:pt x="9981" y="9321"/>
                </a:lnTo>
                <a:lnTo>
                  <a:pt x="10007" y="9404"/>
                </a:lnTo>
                <a:lnTo>
                  <a:pt x="10012" y="9507"/>
                </a:lnTo>
                <a:lnTo>
                  <a:pt x="10023" y="9558"/>
                </a:lnTo>
                <a:lnTo>
                  <a:pt x="10054" y="9629"/>
                </a:lnTo>
                <a:lnTo>
                  <a:pt x="10095" y="9680"/>
                </a:lnTo>
                <a:lnTo>
                  <a:pt x="10111" y="9690"/>
                </a:lnTo>
                <a:lnTo>
                  <a:pt x="10153" y="9783"/>
                </a:lnTo>
                <a:lnTo>
                  <a:pt x="10205" y="9857"/>
                </a:lnTo>
                <a:lnTo>
                  <a:pt x="10261" y="9959"/>
                </a:lnTo>
                <a:lnTo>
                  <a:pt x="10323" y="10020"/>
                </a:lnTo>
                <a:lnTo>
                  <a:pt x="10339" y="10020"/>
                </a:lnTo>
                <a:lnTo>
                  <a:pt x="10349" y="10020"/>
                </a:lnTo>
                <a:lnTo>
                  <a:pt x="10412" y="9969"/>
                </a:lnTo>
                <a:lnTo>
                  <a:pt x="10453" y="9927"/>
                </a:lnTo>
                <a:lnTo>
                  <a:pt x="10525" y="9908"/>
                </a:lnTo>
                <a:lnTo>
                  <a:pt x="10561" y="9908"/>
                </a:lnTo>
                <a:lnTo>
                  <a:pt x="10603" y="9937"/>
                </a:lnTo>
                <a:lnTo>
                  <a:pt x="10629" y="9937"/>
                </a:lnTo>
                <a:lnTo>
                  <a:pt x="10681" y="9979"/>
                </a:lnTo>
                <a:lnTo>
                  <a:pt x="10754" y="9947"/>
                </a:lnTo>
                <a:lnTo>
                  <a:pt x="10789" y="9895"/>
                </a:lnTo>
                <a:lnTo>
                  <a:pt x="10883" y="9815"/>
                </a:lnTo>
                <a:lnTo>
                  <a:pt x="10930" y="9783"/>
                </a:lnTo>
                <a:lnTo>
                  <a:pt x="10982" y="9764"/>
                </a:lnTo>
                <a:lnTo>
                  <a:pt x="11034" y="9764"/>
                </a:lnTo>
                <a:lnTo>
                  <a:pt x="11079" y="9764"/>
                </a:lnTo>
                <a:lnTo>
                  <a:pt x="11121" y="9857"/>
                </a:lnTo>
                <a:lnTo>
                  <a:pt x="11143" y="9959"/>
                </a:lnTo>
                <a:lnTo>
                  <a:pt x="11173" y="10040"/>
                </a:lnTo>
                <a:lnTo>
                  <a:pt x="11220" y="10040"/>
                </a:lnTo>
                <a:lnTo>
                  <a:pt x="11241" y="10011"/>
                </a:lnTo>
                <a:lnTo>
                  <a:pt x="11261" y="10020"/>
                </a:lnTo>
                <a:lnTo>
                  <a:pt x="11324" y="9969"/>
                </a:lnTo>
                <a:lnTo>
                  <a:pt x="11324" y="10011"/>
                </a:lnTo>
                <a:lnTo>
                  <a:pt x="11339" y="10030"/>
                </a:lnTo>
                <a:lnTo>
                  <a:pt x="11350" y="10091"/>
                </a:lnTo>
                <a:lnTo>
                  <a:pt x="11376" y="10113"/>
                </a:lnTo>
                <a:lnTo>
                  <a:pt x="11402" y="10203"/>
                </a:lnTo>
                <a:lnTo>
                  <a:pt x="11390" y="10306"/>
                </a:lnTo>
                <a:lnTo>
                  <a:pt x="11371" y="10460"/>
                </a:lnTo>
                <a:lnTo>
                  <a:pt x="11381" y="10482"/>
                </a:lnTo>
                <a:lnTo>
                  <a:pt x="11371" y="10585"/>
                </a:lnTo>
                <a:lnTo>
                  <a:pt x="11355" y="10688"/>
                </a:lnTo>
                <a:lnTo>
                  <a:pt x="11339" y="10729"/>
                </a:lnTo>
                <a:lnTo>
                  <a:pt x="11339" y="10768"/>
                </a:lnTo>
                <a:lnTo>
                  <a:pt x="11376" y="10912"/>
                </a:lnTo>
                <a:lnTo>
                  <a:pt x="11416" y="11025"/>
                </a:lnTo>
                <a:lnTo>
                  <a:pt x="11479" y="11159"/>
                </a:lnTo>
                <a:lnTo>
                  <a:pt x="11531" y="11304"/>
                </a:lnTo>
                <a:lnTo>
                  <a:pt x="11546" y="11406"/>
                </a:lnTo>
                <a:lnTo>
                  <a:pt x="11557" y="11448"/>
                </a:lnTo>
                <a:lnTo>
                  <a:pt x="11552" y="11477"/>
                </a:lnTo>
                <a:lnTo>
                  <a:pt x="11583" y="11560"/>
                </a:lnTo>
                <a:lnTo>
                  <a:pt x="11593" y="11653"/>
                </a:lnTo>
                <a:lnTo>
                  <a:pt x="11609" y="11785"/>
                </a:lnTo>
                <a:lnTo>
                  <a:pt x="11588" y="11836"/>
                </a:lnTo>
                <a:lnTo>
                  <a:pt x="11583" y="11868"/>
                </a:lnTo>
                <a:lnTo>
                  <a:pt x="11598" y="11949"/>
                </a:lnTo>
                <a:lnTo>
                  <a:pt x="11614" y="12032"/>
                </a:lnTo>
                <a:lnTo>
                  <a:pt x="11630" y="12083"/>
                </a:lnTo>
                <a:lnTo>
                  <a:pt x="11635" y="12167"/>
                </a:lnTo>
                <a:lnTo>
                  <a:pt x="11630" y="12270"/>
                </a:lnTo>
                <a:lnTo>
                  <a:pt x="11609" y="12330"/>
                </a:lnTo>
                <a:lnTo>
                  <a:pt x="11572" y="12424"/>
                </a:lnTo>
                <a:lnTo>
                  <a:pt x="11557" y="12475"/>
                </a:lnTo>
                <a:lnTo>
                  <a:pt x="11536" y="12597"/>
                </a:lnTo>
                <a:lnTo>
                  <a:pt x="11531" y="12658"/>
                </a:lnTo>
                <a:lnTo>
                  <a:pt x="11510" y="12783"/>
                </a:lnTo>
                <a:lnTo>
                  <a:pt x="11500" y="12905"/>
                </a:lnTo>
                <a:lnTo>
                  <a:pt x="11505" y="12988"/>
                </a:lnTo>
                <a:lnTo>
                  <a:pt x="11510" y="13091"/>
                </a:lnTo>
                <a:lnTo>
                  <a:pt x="11557" y="13222"/>
                </a:lnTo>
                <a:lnTo>
                  <a:pt x="11567" y="13306"/>
                </a:lnTo>
                <a:lnTo>
                  <a:pt x="11598" y="13470"/>
                </a:lnTo>
                <a:lnTo>
                  <a:pt x="11630" y="13582"/>
                </a:lnTo>
                <a:lnTo>
                  <a:pt x="11649" y="13633"/>
                </a:lnTo>
                <a:lnTo>
                  <a:pt x="11656" y="13707"/>
                </a:lnTo>
                <a:lnTo>
                  <a:pt x="11656" y="13871"/>
                </a:lnTo>
                <a:lnTo>
                  <a:pt x="11671" y="14076"/>
                </a:lnTo>
                <a:lnTo>
                  <a:pt x="11687" y="14179"/>
                </a:lnTo>
                <a:lnTo>
                  <a:pt x="11696" y="14310"/>
                </a:lnTo>
                <a:lnTo>
                  <a:pt x="11717" y="14413"/>
                </a:lnTo>
                <a:lnTo>
                  <a:pt x="11760" y="14516"/>
                </a:lnTo>
                <a:lnTo>
                  <a:pt x="11795" y="14692"/>
                </a:lnTo>
                <a:lnTo>
                  <a:pt x="11821" y="14804"/>
                </a:lnTo>
                <a:lnTo>
                  <a:pt x="11842" y="14917"/>
                </a:lnTo>
                <a:lnTo>
                  <a:pt x="11842" y="15019"/>
                </a:lnTo>
                <a:lnTo>
                  <a:pt x="11821" y="15042"/>
                </a:lnTo>
                <a:lnTo>
                  <a:pt x="11837" y="15132"/>
                </a:lnTo>
                <a:lnTo>
                  <a:pt x="11831" y="15215"/>
                </a:lnTo>
                <a:lnTo>
                  <a:pt x="11837" y="15257"/>
                </a:lnTo>
                <a:lnTo>
                  <a:pt x="11842" y="15234"/>
                </a:lnTo>
                <a:lnTo>
                  <a:pt x="11863" y="15298"/>
                </a:lnTo>
                <a:lnTo>
                  <a:pt x="11883" y="15298"/>
                </a:lnTo>
                <a:lnTo>
                  <a:pt x="11904" y="15350"/>
                </a:lnTo>
                <a:lnTo>
                  <a:pt x="11930" y="15350"/>
                </a:lnTo>
                <a:lnTo>
                  <a:pt x="11967" y="15298"/>
                </a:lnTo>
                <a:lnTo>
                  <a:pt x="12019" y="15276"/>
                </a:lnTo>
                <a:lnTo>
                  <a:pt x="12080" y="15225"/>
                </a:lnTo>
                <a:lnTo>
                  <a:pt x="12106" y="15234"/>
                </a:lnTo>
                <a:lnTo>
                  <a:pt x="12142" y="15215"/>
                </a:lnTo>
                <a:lnTo>
                  <a:pt x="12205" y="15247"/>
                </a:lnTo>
                <a:lnTo>
                  <a:pt x="12236" y="15215"/>
                </a:lnTo>
                <a:lnTo>
                  <a:pt x="12271" y="15234"/>
                </a:lnTo>
                <a:lnTo>
                  <a:pt x="12283" y="15196"/>
                </a:lnTo>
                <a:lnTo>
                  <a:pt x="12313" y="15183"/>
                </a:lnTo>
                <a:lnTo>
                  <a:pt x="12375" y="15132"/>
                </a:lnTo>
                <a:lnTo>
                  <a:pt x="12422" y="15071"/>
                </a:lnTo>
                <a:lnTo>
                  <a:pt x="12469" y="14990"/>
                </a:lnTo>
                <a:lnTo>
                  <a:pt x="12542" y="14846"/>
                </a:lnTo>
                <a:lnTo>
                  <a:pt x="12577" y="14743"/>
                </a:lnTo>
                <a:lnTo>
                  <a:pt x="12599" y="14670"/>
                </a:lnTo>
                <a:lnTo>
                  <a:pt x="12624" y="14599"/>
                </a:lnTo>
                <a:lnTo>
                  <a:pt x="12634" y="14580"/>
                </a:lnTo>
                <a:lnTo>
                  <a:pt x="12676" y="14506"/>
                </a:lnTo>
                <a:lnTo>
                  <a:pt x="12692" y="14445"/>
                </a:lnTo>
                <a:lnTo>
                  <a:pt x="12702" y="14333"/>
                </a:lnTo>
                <a:lnTo>
                  <a:pt x="12723" y="14230"/>
                </a:lnTo>
                <a:lnTo>
                  <a:pt x="12728" y="14156"/>
                </a:lnTo>
                <a:lnTo>
                  <a:pt x="12712" y="14147"/>
                </a:lnTo>
                <a:lnTo>
                  <a:pt x="12707" y="14086"/>
                </a:lnTo>
                <a:lnTo>
                  <a:pt x="12733" y="14034"/>
                </a:lnTo>
                <a:lnTo>
                  <a:pt x="12806" y="13964"/>
                </a:lnTo>
                <a:lnTo>
                  <a:pt x="12858" y="13922"/>
                </a:lnTo>
                <a:lnTo>
                  <a:pt x="12884" y="13871"/>
                </a:lnTo>
                <a:lnTo>
                  <a:pt x="12893" y="13810"/>
                </a:lnTo>
                <a:lnTo>
                  <a:pt x="12879" y="13787"/>
                </a:lnTo>
                <a:lnTo>
                  <a:pt x="12888" y="13726"/>
                </a:lnTo>
                <a:lnTo>
                  <a:pt x="12893" y="13591"/>
                </a:lnTo>
                <a:lnTo>
                  <a:pt x="12884" y="13604"/>
                </a:lnTo>
                <a:lnTo>
                  <a:pt x="12884" y="13563"/>
                </a:lnTo>
                <a:lnTo>
                  <a:pt x="12874" y="13479"/>
                </a:lnTo>
                <a:lnTo>
                  <a:pt x="12848" y="13376"/>
                </a:lnTo>
                <a:lnTo>
                  <a:pt x="12853" y="13283"/>
                </a:lnTo>
                <a:lnTo>
                  <a:pt x="12879" y="13255"/>
                </a:lnTo>
                <a:lnTo>
                  <a:pt x="12926" y="13161"/>
                </a:lnTo>
                <a:lnTo>
                  <a:pt x="12952" y="13142"/>
                </a:lnTo>
                <a:lnTo>
                  <a:pt x="13023" y="12998"/>
                </a:lnTo>
                <a:lnTo>
                  <a:pt x="13091" y="12937"/>
                </a:lnTo>
                <a:lnTo>
                  <a:pt x="13148" y="12886"/>
                </a:lnTo>
                <a:lnTo>
                  <a:pt x="13190" y="12802"/>
                </a:lnTo>
                <a:lnTo>
                  <a:pt x="13216" y="12709"/>
                </a:lnTo>
                <a:lnTo>
                  <a:pt x="13237" y="12616"/>
                </a:lnTo>
                <a:lnTo>
                  <a:pt x="13225" y="12555"/>
                </a:lnTo>
                <a:lnTo>
                  <a:pt x="13225" y="12340"/>
                </a:lnTo>
                <a:lnTo>
                  <a:pt x="13220" y="12218"/>
                </a:lnTo>
                <a:lnTo>
                  <a:pt x="13225" y="12083"/>
                </a:lnTo>
                <a:lnTo>
                  <a:pt x="13216" y="12022"/>
                </a:lnTo>
                <a:lnTo>
                  <a:pt x="13195" y="11990"/>
                </a:lnTo>
                <a:lnTo>
                  <a:pt x="13173" y="11859"/>
                </a:lnTo>
                <a:lnTo>
                  <a:pt x="13152" y="11775"/>
                </a:lnTo>
                <a:lnTo>
                  <a:pt x="13159" y="11714"/>
                </a:lnTo>
                <a:lnTo>
                  <a:pt x="13152" y="11673"/>
                </a:lnTo>
                <a:lnTo>
                  <a:pt x="13169" y="11589"/>
                </a:lnTo>
                <a:lnTo>
                  <a:pt x="13169" y="11560"/>
                </a:lnTo>
                <a:lnTo>
                  <a:pt x="13133" y="11509"/>
                </a:lnTo>
                <a:lnTo>
                  <a:pt x="13126" y="11426"/>
                </a:lnTo>
                <a:lnTo>
                  <a:pt x="13159" y="11262"/>
                </a:lnTo>
                <a:lnTo>
                  <a:pt x="13185" y="11220"/>
                </a:lnTo>
                <a:lnTo>
                  <a:pt x="13195" y="11127"/>
                </a:lnTo>
                <a:lnTo>
                  <a:pt x="13216" y="11076"/>
                </a:lnTo>
                <a:lnTo>
                  <a:pt x="13225" y="10986"/>
                </a:lnTo>
                <a:lnTo>
                  <a:pt x="13246" y="10973"/>
                </a:lnTo>
                <a:lnTo>
                  <a:pt x="13263" y="10912"/>
                </a:lnTo>
                <a:lnTo>
                  <a:pt x="13303" y="10861"/>
                </a:lnTo>
                <a:lnTo>
                  <a:pt x="13319" y="10832"/>
                </a:lnTo>
                <a:lnTo>
                  <a:pt x="13334" y="10758"/>
                </a:lnTo>
                <a:lnTo>
                  <a:pt x="13402" y="10595"/>
                </a:lnTo>
                <a:lnTo>
                  <a:pt x="13458" y="10492"/>
                </a:lnTo>
                <a:lnTo>
                  <a:pt x="13548" y="10357"/>
                </a:lnTo>
                <a:lnTo>
                  <a:pt x="13609" y="10245"/>
                </a:lnTo>
                <a:lnTo>
                  <a:pt x="13677" y="10062"/>
                </a:lnTo>
                <a:lnTo>
                  <a:pt x="13729" y="9908"/>
                </a:lnTo>
                <a:lnTo>
                  <a:pt x="13781" y="9712"/>
                </a:lnTo>
                <a:lnTo>
                  <a:pt x="13816" y="9536"/>
                </a:lnTo>
                <a:lnTo>
                  <a:pt x="13842" y="9382"/>
                </a:lnTo>
                <a:lnTo>
                  <a:pt x="13859" y="9241"/>
                </a:lnTo>
                <a:lnTo>
                  <a:pt x="13868" y="9189"/>
                </a:lnTo>
                <a:lnTo>
                  <a:pt x="13868" y="9116"/>
                </a:lnTo>
                <a:lnTo>
                  <a:pt x="13873" y="9035"/>
                </a:lnTo>
                <a:lnTo>
                  <a:pt x="13873" y="8994"/>
                </a:lnTo>
                <a:lnTo>
                  <a:pt x="13852" y="8994"/>
                </a:lnTo>
                <a:lnTo>
                  <a:pt x="13826" y="9045"/>
                </a:lnTo>
                <a:lnTo>
                  <a:pt x="13795" y="9055"/>
                </a:lnTo>
                <a:lnTo>
                  <a:pt x="13769" y="9074"/>
                </a:lnTo>
                <a:lnTo>
                  <a:pt x="13748" y="9074"/>
                </a:lnTo>
                <a:lnTo>
                  <a:pt x="13713" y="9074"/>
                </a:lnTo>
                <a:lnTo>
                  <a:pt x="13692" y="9096"/>
                </a:lnTo>
                <a:lnTo>
                  <a:pt x="13661" y="9106"/>
                </a:lnTo>
                <a:lnTo>
                  <a:pt x="13609" y="9148"/>
                </a:lnTo>
                <a:lnTo>
                  <a:pt x="13541" y="9167"/>
                </a:lnTo>
                <a:lnTo>
                  <a:pt x="13484" y="9199"/>
                </a:lnTo>
                <a:lnTo>
                  <a:pt x="13454" y="9199"/>
                </a:lnTo>
                <a:lnTo>
                  <a:pt x="13428" y="9138"/>
                </a:lnTo>
                <a:lnTo>
                  <a:pt x="13418" y="9087"/>
                </a:lnTo>
                <a:lnTo>
                  <a:pt x="13397" y="9064"/>
                </a:lnTo>
                <a:lnTo>
                  <a:pt x="13371" y="9022"/>
                </a:lnTo>
                <a:lnTo>
                  <a:pt x="13407" y="8994"/>
                </a:lnTo>
                <a:lnTo>
                  <a:pt x="13407" y="8933"/>
                </a:lnTo>
                <a:lnTo>
                  <a:pt x="13392" y="8891"/>
                </a:lnTo>
                <a:lnTo>
                  <a:pt x="13360" y="8849"/>
                </a:lnTo>
                <a:lnTo>
                  <a:pt x="13340" y="8798"/>
                </a:lnTo>
                <a:lnTo>
                  <a:pt x="13303" y="8714"/>
                </a:lnTo>
                <a:lnTo>
                  <a:pt x="13267" y="8634"/>
                </a:lnTo>
                <a:lnTo>
                  <a:pt x="13185" y="8499"/>
                </a:lnTo>
                <a:lnTo>
                  <a:pt x="13148" y="8439"/>
                </a:lnTo>
                <a:lnTo>
                  <a:pt x="13126" y="8317"/>
                </a:lnTo>
                <a:lnTo>
                  <a:pt x="13086" y="8163"/>
                </a:lnTo>
                <a:lnTo>
                  <a:pt x="13049" y="8111"/>
                </a:lnTo>
                <a:lnTo>
                  <a:pt x="13023" y="8079"/>
                </a:lnTo>
                <a:lnTo>
                  <a:pt x="12997" y="7916"/>
                </a:lnTo>
                <a:lnTo>
                  <a:pt x="12987" y="7771"/>
                </a:lnTo>
                <a:lnTo>
                  <a:pt x="12997" y="7752"/>
                </a:lnTo>
                <a:lnTo>
                  <a:pt x="12977" y="7617"/>
                </a:lnTo>
                <a:lnTo>
                  <a:pt x="12966" y="7585"/>
                </a:lnTo>
                <a:lnTo>
                  <a:pt x="12893" y="7463"/>
                </a:lnTo>
                <a:lnTo>
                  <a:pt x="12888" y="7370"/>
                </a:lnTo>
                <a:lnTo>
                  <a:pt x="12900" y="7351"/>
                </a:lnTo>
                <a:lnTo>
                  <a:pt x="12841" y="7197"/>
                </a:lnTo>
                <a:lnTo>
                  <a:pt x="12822" y="7123"/>
                </a:lnTo>
                <a:lnTo>
                  <a:pt x="12796" y="7052"/>
                </a:lnTo>
                <a:lnTo>
                  <a:pt x="12744" y="6837"/>
                </a:lnTo>
                <a:lnTo>
                  <a:pt x="12702" y="6703"/>
                </a:lnTo>
                <a:lnTo>
                  <a:pt x="12671" y="6558"/>
                </a:lnTo>
                <a:lnTo>
                  <a:pt x="12676" y="6549"/>
                </a:lnTo>
                <a:lnTo>
                  <a:pt x="12728" y="6744"/>
                </a:lnTo>
                <a:lnTo>
                  <a:pt x="12759" y="6805"/>
                </a:lnTo>
                <a:lnTo>
                  <a:pt x="12780" y="6847"/>
                </a:lnTo>
                <a:lnTo>
                  <a:pt x="12790" y="6828"/>
                </a:lnTo>
                <a:lnTo>
                  <a:pt x="12806" y="6754"/>
                </a:lnTo>
                <a:lnTo>
                  <a:pt x="12816" y="6651"/>
                </a:lnTo>
                <a:lnTo>
                  <a:pt x="12832" y="6600"/>
                </a:lnTo>
                <a:lnTo>
                  <a:pt x="12837" y="6622"/>
                </a:lnTo>
                <a:lnTo>
                  <a:pt x="12832" y="6674"/>
                </a:lnTo>
                <a:lnTo>
                  <a:pt x="12832" y="6725"/>
                </a:lnTo>
                <a:lnTo>
                  <a:pt x="12827" y="6796"/>
                </a:lnTo>
                <a:lnTo>
                  <a:pt x="12858" y="6796"/>
                </a:lnTo>
                <a:lnTo>
                  <a:pt x="12893" y="6889"/>
                </a:lnTo>
                <a:lnTo>
                  <a:pt x="12935" y="7001"/>
                </a:lnTo>
                <a:lnTo>
                  <a:pt x="12961" y="7104"/>
                </a:lnTo>
                <a:lnTo>
                  <a:pt x="12977" y="7113"/>
                </a:lnTo>
                <a:lnTo>
                  <a:pt x="12997" y="7187"/>
                </a:lnTo>
                <a:lnTo>
                  <a:pt x="12997" y="7216"/>
                </a:lnTo>
                <a:lnTo>
                  <a:pt x="13018" y="7299"/>
                </a:lnTo>
                <a:lnTo>
                  <a:pt x="13049" y="7328"/>
                </a:lnTo>
                <a:lnTo>
                  <a:pt x="13081" y="7380"/>
                </a:lnTo>
                <a:lnTo>
                  <a:pt x="13122" y="7534"/>
                </a:lnTo>
                <a:lnTo>
                  <a:pt x="13122" y="7617"/>
                </a:lnTo>
                <a:lnTo>
                  <a:pt x="13133" y="7710"/>
                </a:lnTo>
                <a:lnTo>
                  <a:pt x="13173" y="7842"/>
                </a:lnTo>
                <a:lnTo>
                  <a:pt x="13199" y="7864"/>
                </a:lnTo>
                <a:lnTo>
                  <a:pt x="13246" y="7957"/>
                </a:lnTo>
                <a:lnTo>
                  <a:pt x="13267" y="8070"/>
                </a:lnTo>
                <a:lnTo>
                  <a:pt x="13303" y="8182"/>
                </a:lnTo>
                <a:lnTo>
                  <a:pt x="13334" y="8233"/>
                </a:lnTo>
                <a:lnTo>
                  <a:pt x="13340" y="8284"/>
                </a:lnTo>
                <a:lnTo>
                  <a:pt x="13360" y="8326"/>
                </a:lnTo>
                <a:lnTo>
                  <a:pt x="13371" y="8387"/>
                </a:lnTo>
                <a:lnTo>
                  <a:pt x="13376" y="8448"/>
                </a:lnTo>
                <a:lnTo>
                  <a:pt x="13371" y="8480"/>
                </a:lnTo>
                <a:lnTo>
                  <a:pt x="13381" y="8541"/>
                </a:lnTo>
                <a:lnTo>
                  <a:pt x="13371" y="8551"/>
                </a:lnTo>
                <a:lnTo>
                  <a:pt x="13392" y="8602"/>
                </a:lnTo>
                <a:lnTo>
                  <a:pt x="13407" y="8705"/>
                </a:lnTo>
                <a:lnTo>
                  <a:pt x="13418" y="8747"/>
                </a:lnTo>
                <a:lnTo>
                  <a:pt x="13418" y="8817"/>
                </a:lnTo>
                <a:lnTo>
                  <a:pt x="13433" y="8901"/>
                </a:lnTo>
                <a:lnTo>
                  <a:pt x="13475" y="8910"/>
                </a:lnTo>
                <a:lnTo>
                  <a:pt x="13496" y="8891"/>
                </a:lnTo>
                <a:lnTo>
                  <a:pt x="13527" y="8891"/>
                </a:lnTo>
                <a:lnTo>
                  <a:pt x="13536" y="8859"/>
                </a:lnTo>
                <a:lnTo>
                  <a:pt x="13552" y="8849"/>
                </a:lnTo>
                <a:lnTo>
                  <a:pt x="13562" y="8807"/>
                </a:lnTo>
                <a:lnTo>
                  <a:pt x="13578" y="8798"/>
                </a:lnTo>
                <a:lnTo>
                  <a:pt x="13630" y="8788"/>
                </a:lnTo>
                <a:lnTo>
                  <a:pt x="13666" y="8756"/>
                </a:lnTo>
                <a:lnTo>
                  <a:pt x="13703" y="8695"/>
                </a:lnTo>
                <a:lnTo>
                  <a:pt x="13722" y="8705"/>
                </a:lnTo>
                <a:lnTo>
                  <a:pt x="13748" y="8695"/>
                </a:lnTo>
                <a:lnTo>
                  <a:pt x="13800" y="8602"/>
                </a:lnTo>
                <a:lnTo>
                  <a:pt x="13894" y="8541"/>
                </a:lnTo>
                <a:lnTo>
                  <a:pt x="13951" y="8480"/>
                </a:lnTo>
                <a:lnTo>
                  <a:pt x="13951" y="8429"/>
                </a:lnTo>
                <a:lnTo>
                  <a:pt x="13962" y="8368"/>
                </a:lnTo>
                <a:lnTo>
                  <a:pt x="14003" y="8326"/>
                </a:lnTo>
                <a:lnTo>
                  <a:pt x="14029" y="8317"/>
                </a:lnTo>
                <a:lnTo>
                  <a:pt x="14066" y="8275"/>
                </a:lnTo>
                <a:lnTo>
                  <a:pt x="14097" y="8284"/>
                </a:lnTo>
                <a:lnTo>
                  <a:pt x="14123" y="8243"/>
                </a:lnTo>
                <a:lnTo>
                  <a:pt x="14123" y="8191"/>
                </a:lnTo>
                <a:lnTo>
                  <a:pt x="14144" y="8163"/>
                </a:lnTo>
                <a:lnTo>
                  <a:pt x="14179" y="8163"/>
                </a:lnTo>
                <a:lnTo>
                  <a:pt x="14189" y="8130"/>
                </a:lnTo>
                <a:lnTo>
                  <a:pt x="14195" y="8070"/>
                </a:lnTo>
                <a:lnTo>
                  <a:pt x="14231" y="8018"/>
                </a:lnTo>
                <a:lnTo>
                  <a:pt x="14257" y="8018"/>
                </a:lnTo>
                <a:lnTo>
                  <a:pt x="14262" y="7996"/>
                </a:lnTo>
                <a:lnTo>
                  <a:pt x="14252" y="7906"/>
                </a:lnTo>
                <a:lnTo>
                  <a:pt x="14257" y="7832"/>
                </a:lnTo>
                <a:lnTo>
                  <a:pt x="14267" y="7803"/>
                </a:lnTo>
                <a:lnTo>
                  <a:pt x="14293" y="7813"/>
                </a:lnTo>
                <a:lnTo>
                  <a:pt x="14309" y="7720"/>
                </a:lnTo>
                <a:lnTo>
                  <a:pt x="14330" y="7678"/>
                </a:lnTo>
                <a:lnTo>
                  <a:pt x="14335" y="7636"/>
                </a:lnTo>
                <a:lnTo>
                  <a:pt x="14351" y="7556"/>
                </a:lnTo>
                <a:lnTo>
                  <a:pt x="14351" y="7524"/>
                </a:lnTo>
                <a:lnTo>
                  <a:pt x="14330" y="7505"/>
                </a:lnTo>
                <a:lnTo>
                  <a:pt x="14309" y="7463"/>
                </a:lnTo>
                <a:lnTo>
                  <a:pt x="14278" y="7380"/>
                </a:lnTo>
                <a:lnTo>
                  <a:pt x="14241" y="7360"/>
                </a:lnTo>
                <a:lnTo>
                  <a:pt x="14195" y="7341"/>
                </a:lnTo>
                <a:lnTo>
                  <a:pt x="14158" y="7290"/>
                </a:lnTo>
                <a:lnTo>
                  <a:pt x="14127" y="7197"/>
                </a:lnTo>
                <a:lnTo>
                  <a:pt x="14111" y="7094"/>
                </a:lnTo>
                <a:lnTo>
                  <a:pt x="14118" y="7072"/>
                </a:lnTo>
                <a:lnTo>
                  <a:pt x="14118" y="7020"/>
                </a:lnTo>
                <a:lnTo>
                  <a:pt x="14106" y="7011"/>
                </a:lnTo>
                <a:lnTo>
                  <a:pt x="14092" y="7062"/>
                </a:lnTo>
                <a:lnTo>
                  <a:pt x="14059" y="7145"/>
                </a:lnTo>
                <a:lnTo>
                  <a:pt x="14019" y="7239"/>
                </a:lnTo>
                <a:lnTo>
                  <a:pt x="13982" y="7328"/>
                </a:lnTo>
                <a:lnTo>
                  <a:pt x="13946" y="7328"/>
                </a:lnTo>
                <a:lnTo>
                  <a:pt x="13899" y="7328"/>
                </a:lnTo>
                <a:lnTo>
                  <a:pt x="13852" y="7351"/>
                </a:lnTo>
                <a:lnTo>
                  <a:pt x="13847" y="7309"/>
                </a:lnTo>
                <a:lnTo>
                  <a:pt x="13837" y="7319"/>
                </a:lnTo>
                <a:lnTo>
                  <a:pt x="13821" y="7267"/>
                </a:lnTo>
                <a:lnTo>
                  <a:pt x="13833" y="7187"/>
                </a:lnTo>
                <a:lnTo>
                  <a:pt x="13826" y="7104"/>
                </a:lnTo>
                <a:lnTo>
                  <a:pt x="13807" y="7062"/>
                </a:lnTo>
                <a:lnTo>
                  <a:pt x="13791" y="7072"/>
                </a:lnTo>
                <a:lnTo>
                  <a:pt x="13781" y="7145"/>
                </a:lnTo>
                <a:lnTo>
                  <a:pt x="13791" y="7248"/>
                </a:lnTo>
                <a:lnTo>
                  <a:pt x="13781" y="7216"/>
                </a:lnTo>
                <a:lnTo>
                  <a:pt x="13769" y="7174"/>
                </a:lnTo>
                <a:lnTo>
                  <a:pt x="13748" y="7136"/>
                </a:lnTo>
                <a:lnTo>
                  <a:pt x="13739" y="7094"/>
                </a:lnTo>
                <a:lnTo>
                  <a:pt x="13744" y="7052"/>
                </a:lnTo>
                <a:lnTo>
                  <a:pt x="13739" y="7001"/>
                </a:lnTo>
                <a:lnTo>
                  <a:pt x="13697" y="6940"/>
                </a:lnTo>
                <a:lnTo>
                  <a:pt x="13687" y="6889"/>
                </a:lnTo>
                <a:lnTo>
                  <a:pt x="13656" y="6857"/>
                </a:lnTo>
                <a:lnTo>
                  <a:pt x="13625" y="6744"/>
                </a:lnTo>
                <a:lnTo>
                  <a:pt x="13599" y="6642"/>
                </a:lnTo>
                <a:lnTo>
                  <a:pt x="13604" y="6610"/>
                </a:lnTo>
                <a:lnTo>
                  <a:pt x="13588" y="6549"/>
                </a:lnTo>
                <a:lnTo>
                  <a:pt x="13625" y="6558"/>
                </a:lnTo>
                <a:lnTo>
                  <a:pt x="13645" y="6507"/>
                </a:lnTo>
                <a:lnTo>
                  <a:pt x="13687" y="6549"/>
                </a:lnTo>
                <a:lnTo>
                  <a:pt x="13718" y="6529"/>
                </a:lnTo>
                <a:lnTo>
                  <a:pt x="13774" y="6712"/>
                </a:lnTo>
                <a:lnTo>
                  <a:pt x="13821" y="6847"/>
                </a:lnTo>
                <a:lnTo>
                  <a:pt x="13878" y="6889"/>
                </a:lnTo>
                <a:lnTo>
                  <a:pt x="13946" y="6991"/>
                </a:lnTo>
                <a:lnTo>
                  <a:pt x="14019" y="7033"/>
                </a:lnTo>
                <a:lnTo>
                  <a:pt x="14076" y="6969"/>
                </a:lnTo>
                <a:lnTo>
                  <a:pt x="14118" y="6950"/>
                </a:lnTo>
                <a:lnTo>
                  <a:pt x="14148" y="6969"/>
                </a:lnTo>
                <a:lnTo>
                  <a:pt x="14184" y="7136"/>
                </a:lnTo>
                <a:lnTo>
                  <a:pt x="14252" y="7155"/>
                </a:lnTo>
                <a:lnTo>
                  <a:pt x="14318" y="7187"/>
                </a:lnTo>
                <a:lnTo>
                  <a:pt x="14433" y="7226"/>
                </a:lnTo>
                <a:lnTo>
                  <a:pt x="14516" y="7206"/>
                </a:lnTo>
                <a:lnTo>
                  <a:pt x="14610" y="7206"/>
                </a:lnTo>
                <a:lnTo>
                  <a:pt x="14719" y="7187"/>
                </a:lnTo>
                <a:lnTo>
                  <a:pt x="14770" y="7290"/>
                </a:lnTo>
                <a:lnTo>
                  <a:pt x="14796" y="7393"/>
                </a:lnTo>
                <a:lnTo>
                  <a:pt x="14843" y="7421"/>
                </a:lnTo>
                <a:lnTo>
                  <a:pt x="14921" y="7534"/>
                </a:lnTo>
                <a:lnTo>
                  <a:pt x="14940" y="7585"/>
                </a:lnTo>
                <a:lnTo>
                  <a:pt x="14914" y="7636"/>
                </a:lnTo>
                <a:lnTo>
                  <a:pt x="15004" y="7803"/>
                </a:lnTo>
                <a:lnTo>
                  <a:pt x="15044" y="7822"/>
                </a:lnTo>
                <a:lnTo>
                  <a:pt x="15128" y="7739"/>
                </a:lnTo>
                <a:lnTo>
                  <a:pt x="15148" y="7864"/>
                </a:lnTo>
                <a:lnTo>
                  <a:pt x="15159" y="8028"/>
                </a:lnTo>
                <a:lnTo>
                  <a:pt x="15185" y="8201"/>
                </a:lnTo>
                <a:lnTo>
                  <a:pt x="15221" y="8471"/>
                </a:lnTo>
                <a:lnTo>
                  <a:pt x="15284" y="8653"/>
                </a:lnTo>
                <a:lnTo>
                  <a:pt x="15298" y="8737"/>
                </a:lnTo>
                <a:lnTo>
                  <a:pt x="15319" y="8910"/>
                </a:lnTo>
                <a:lnTo>
                  <a:pt x="15355" y="9045"/>
                </a:lnTo>
                <a:lnTo>
                  <a:pt x="15376" y="9106"/>
                </a:lnTo>
                <a:lnTo>
                  <a:pt x="15402" y="9241"/>
                </a:lnTo>
                <a:lnTo>
                  <a:pt x="15433" y="9433"/>
                </a:lnTo>
                <a:lnTo>
                  <a:pt x="15496" y="9558"/>
                </a:lnTo>
                <a:lnTo>
                  <a:pt x="15522" y="9517"/>
                </a:lnTo>
                <a:lnTo>
                  <a:pt x="15536" y="9424"/>
                </a:lnTo>
                <a:lnTo>
                  <a:pt x="15588" y="9382"/>
                </a:lnTo>
                <a:lnTo>
                  <a:pt x="15569" y="9343"/>
                </a:lnTo>
                <a:lnTo>
                  <a:pt x="15595" y="9241"/>
                </a:lnTo>
                <a:lnTo>
                  <a:pt x="15625" y="9228"/>
                </a:lnTo>
                <a:lnTo>
                  <a:pt x="15621" y="8994"/>
                </a:lnTo>
                <a:lnTo>
                  <a:pt x="15640" y="8859"/>
                </a:lnTo>
                <a:lnTo>
                  <a:pt x="15630" y="8747"/>
                </a:lnTo>
                <a:lnTo>
                  <a:pt x="15609" y="8573"/>
                </a:lnTo>
                <a:lnTo>
                  <a:pt x="15621" y="8471"/>
                </a:lnTo>
                <a:lnTo>
                  <a:pt x="15647" y="8458"/>
                </a:lnTo>
                <a:lnTo>
                  <a:pt x="15698" y="8406"/>
                </a:lnTo>
                <a:lnTo>
                  <a:pt x="15724" y="8378"/>
                </a:lnTo>
                <a:lnTo>
                  <a:pt x="15718" y="8317"/>
                </a:lnTo>
                <a:lnTo>
                  <a:pt x="15776" y="8224"/>
                </a:lnTo>
                <a:lnTo>
                  <a:pt x="15817" y="8140"/>
                </a:lnTo>
                <a:lnTo>
                  <a:pt x="15873" y="7976"/>
                </a:lnTo>
                <a:lnTo>
                  <a:pt x="15951" y="7883"/>
                </a:lnTo>
                <a:lnTo>
                  <a:pt x="15977" y="7803"/>
                </a:lnTo>
                <a:lnTo>
                  <a:pt x="15967" y="7701"/>
                </a:lnTo>
                <a:lnTo>
                  <a:pt x="16040" y="7668"/>
                </a:lnTo>
                <a:lnTo>
                  <a:pt x="16081" y="7668"/>
                </a:lnTo>
                <a:lnTo>
                  <a:pt x="16087" y="7617"/>
                </a:lnTo>
                <a:lnTo>
                  <a:pt x="16113" y="7627"/>
                </a:lnTo>
                <a:lnTo>
                  <a:pt x="16128" y="7636"/>
                </a:lnTo>
                <a:lnTo>
                  <a:pt x="16132" y="7617"/>
                </a:lnTo>
                <a:lnTo>
                  <a:pt x="16158" y="7649"/>
                </a:lnTo>
                <a:lnTo>
                  <a:pt x="16174" y="7575"/>
                </a:lnTo>
                <a:lnTo>
                  <a:pt x="16165" y="7524"/>
                </a:lnTo>
                <a:lnTo>
                  <a:pt x="16221" y="7534"/>
                </a:lnTo>
                <a:lnTo>
                  <a:pt x="16252" y="7617"/>
                </a:lnTo>
                <a:lnTo>
                  <a:pt x="16268" y="7678"/>
                </a:lnTo>
                <a:lnTo>
                  <a:pt x="16278" y="7752"/>
                </a:lnTo>
                <a:lnTo>
                  <a:pt x="16299" y="7822"/>
                </a:lnTo>
                <a:lnTo>
                  <a:pt x="16351" y="7935"/>
                </a:lnTo>
                <a:lnTo>
                  <a:pt x="16387" y="7957"/>
                </a:lnTo>
                <a:lnTo>
                  <a:pt x="16382" y="8009"/>
                </a:lnTo>
                <a:lnTo>
                  <a:pt x="16438" y="8163"/>
                </a:lnTo>
                <a:lnTo>
                  <a:pt x="16460" y="8284"/>
                </a:lnTo>
                <a:lnTo>
                  <a:pt x="16450" y="8448"/>
                </a:lnTo>
                <a:lnTo>
                  <a:pt x="16490" y="8480"/>
                </a:lnTo>
                <a:lnTo>
                  <a:pt x="16528" y="8490"/>
                </a:lnTo>
                <a:lnTo>
                  <a:pt x="16589" y="8397"/>
                </a:lnTo>
                <a:lnTo>
                  <a:pt x="16625" y="8326"/>
                </a:lnTo>
                <a:lnTo>
                  <a:pt x="16657" y="8439"/>
                </a:lnTo>
                <a:lnTo>
                  <a:pt x="16677" y="8612"/>
                </a:lnTo>
                <a:lnTo>
                  <a:pt x="16702" y="8779"/>
                </a:lnTo>
                <a:lnTo>
                  <a:pt x="16728" y="8849"/>
                </a:lnTo>
                <a:lnTo>
                  <a:pt x="16728" y="8994"/>
                </a:lnTo>
                <a:lnTo>
                  <a:pt x="16754" y="9074"/>
                </a:lnTo>
                <a:lnTo>
                  <a:pt x="16740" y="9176"/>
                </a:lnTo>
                <a:lnTo>
                  <a:pt x="16749" y="9279"/>
                </a:lnTo>
                <a:lnTo>
                  <a:pt x="16735" y="9414"/>
                </a:lnTo>
                <a:lnTo>
                  <a:pt x="16728" y="9497"/>
                </a:lnTo>
                <a:lnTo>
                  <a:pt x="16745" y="9568"/>
                </a:lnTo>
                <a:lnTo>
                  <a:pt x="16749" y="9484"/>
                </a:lnTo>
                <a:lnTo>
                  <a:pt x="16780" y="9549"/>
                </a:lnTo>
                <a:lnTo>
                  <a:pt x="16817" y="9619"/>
                </a:lnTo>
                <a:lnTo>
                  <a:pt x="16827" y="9690"/>
                </a:lnTo>
                <a:lnTo>
                  <a:pt x="16853" y="9741"/>
                </a:lnTo>
                <a:lnTo>
                  <a:pt x="16869" y="9805"/>
                </a:lnTo>
                <a:lnTo>
                  <a:pt x="16864" y="9908"/>
                </a:lnTo>
                <a:lnTo>
                  <a:pt x="16890" y="9979"/>
                </a:lnTo>
                <a:lnTo>
                  <a:pt x="16900" y="10091"/>
                </a:lnTo>
                <a:lnTo>
                  <a:pt x="16936" y="10184"/>
                </a:lnTo>
                <a:lnTo>
                  <a:pt x="16947" y="10255"/>
                </a:lnTo>
                <a:lnTo>
                  <a:pt x="17020" y="10370"/>
                </a:lnTo>
                <a:lnTo>
                  <a:pt x="17077" y="10473"/>
                </a:lnTo>
                <a:lnTo>
                  <a:pt x="17117" y="10460"/>
                </a:lnTo>
                <a:lnTo>
                  <a:pt x="17117" y="10421"/>
                </a:lnTo>
                <a:lnTo>
                  <a:pt x="17091" y="10296"/>
                </a:lnTo>
                <a:lnTo>
                  <a:pt x="17072" y="10255"/>
                </a:lnTo>
                <a:lnTo>
                  <a:pt x="17065" y="10174"/>
                </a:lnTo>
                <a:lnTo>
                  <a:pt x="17060" y="10123"/>
                </a:lnTo>
                <a:lnTo>
                  <a:pt x="17065" y="10062"/>
                </a:lnTo>
                <a:lnTo>
                  <a:pt x="17060" y="9969"/>
                </a:lnTo>
                <a:lnTo>
                  <a:pt x="17034" y="9876"/>
                </a:lnTo>
                <a:lnTo>
                  <a:pt x="16999" y="9793"/>
                </a:lnTo>
                <a:lnTo>
                  <a:pt x="16983" y="9783"/>
                </a:lnTo>
                <a:lnTo>
                  <a:pt x="16952" y="9712"/>
                </a:lnTo>
                <a:lnTo>
                  <a:pt x="16916" y="9690"/>
                </a:lnTo>
                <a:lnTo>
                  <a:pt x="16879" y="9610"/>
                </a:lnTo>
                <a:lnTo>
                  <a:pt x="16864" y="9497"/>
                </a:lnTo>
                <a:lnTo>
                  <a:pt x="16832" y="9372"/>
                </a:lnTo>
                <a:lnTo>
                  <a:pt x="16792" y="9372"/>
                </a:lnTo>
                <a:lnTo>
                  <a:pt x="16787" y="9270"/>
                </a:lnTo>
                <a:lnTo>
                  <a:pt x="16801" y="9148"/>
                </a:lnTo>
                <a:lnTo>
                  <a:pt x="16827" y="8952"/>
                </a:lnTo>
                <a:lnTo>
                  <a:pt x="16822" y="8798"/>
                </a:lnTo>
                <a:lnTo>
                  <a:pt x="16874" y="8798"/>
                </a:lnTo>
                <a:lnTo>
                  <a:pt x="16869" y="8901"/>
                </a:lnTo>
                <a:lnTo>
                  <a:pt x="16921" y="8901"/>
                </a:lnTo>
                <a:lnTo>
                  <a:pt x="16978" y="8961"/>
                </a:lnTo>
                <a:lnTo>
                  <a:pt x="17013" y="9106"/>
                </a:lnTo>
                <a:lnTo>
                  <a:pt x="17039" y="9176"/>
                </a:lnTo>
                <a:lnTo>
                  <a:pt x="17091" y="9199"/>
                </a:lnTo>
                <a:lnTo>
                  <a:pt x="17138" y="9279"/>
                </a:lnTo>
                <a:lnTo>
                  <a:pt x="17124" y="9372"/>
                </a:lnTo>
                <a:lnTo>
                  <a:pt x="17149" y="9465"/>
                </a:lnTo>
                <a:lnTo>
                  <a:pt x="17221" y="9343"/>
                </a:lnTo>
                <a:lnTo>
                  <a:pt x="17268" y="9228"/>
                </a:lnTo>
                <a:lnTo>
                  <a:pt x="17336" y="9138"/>
                </a:lnTo>
                <a:lnTo>
                  <a:pt x="17383" y="9045"/>
                </a:lnTo>
                <a:lnTo>
                  <a:pt x="17376" y="8807"/>
                </a:lnTo>
                <a:lnTo>
                  <a:pt x="17336" y="8551"/>
                </a:lnTo>
                <a:lnTo>
                  <a:pt x="17294" y="8439"/>
                </a:lnTo>
                <a:lnTo>
                  <a:pt x="17232" y="8355"/>
                </a:lnTo>
                <a:lnTo>
                  <a:pt x="17164" y="8182"/>
                </a:lnTo>
                <a:lnTo>
                  <a:pt x="17107" y="8037"/>
                </a:lnTo>
                <a:lnTo>
                  <a:pt x="17112" y="7944"/>
                </a:lnTo>
                <a:lnTo>
                  <a:pt x="17154" y="7813"/>
                </a:lnTo>
                <a:lnTo>
                  <a:pt x="17221" y="7701"/>
                </a:lnTo>
                <a:lnTo>
                  <a:pt x="17247" y="7678"/>
                </a:lnTo>
                <a:lnTo>
                  <a:pt x="17331" y="7720"/>
                </a:lnTo>
                <a:lnTo>
                  <a:pt x="17320" y="7771"/>
                </a:lnTo>
                <a:lnTo>
                  <a:pt x="17345" y="7874"/>
                </a:lnTo>
                <a:lnTo>
                  <a:pt x="17376" y="7864"/>
                </a:lnTo>
                <a:lnTo>
                  <a:pt x="17388" y="7720"/>
                </a:lnTo>
                <a:lnTo>
                  <a:pt x="17449" y="7701"/>
                </a:lnTo>
                <a:lnTo>
                  <a:pt x="17527" y="7627"/>
                </a:lnTo>
                <a:lnTo>
                  <a:pt x="17553" y="7556"/>
                </a:lnTo>
                <a:lnTo>
                  <a:pt x="17579" y="7598"/>
                </a:lnTo>
                <a:lnTo>
                  <a:pt x="17609" y="7534"/>
                </a:lnTo>
                <a:lnTo>
                  <a:pt x="17677" y="7514"/>
                </a:lnTo>
                <a:lnTo>
                  <a:pt x="17734" y="7412"/>
                </a:lnTo>
                <a:lnTo>
                  <a:pt x="17802" y="7290"/>
                </a:lnTo>
                <a:lnTo>
                  <a:pt x="17838" y="7123"/>
                </a:lnTo>
                <a:lnTo>
                  <a:pt x="17864" y="6950"/>
                </a:lnTo>
                <a:lnTo>
                  <a:pt x="17885" y="6805"/>
                </a:lnTo>
                <a:lnTo>
                  <a:pt x="17916" y="6796"/>
                </a:lnTo>
                <a:lnTo>
                  <a:pt x="17916" y="6683"/>
                </a:lnTo>
                <a:lnTo>
                  <a:pt x="17906" y="6571"/>
                </a:lnTo>
                <a:lnTo>
                  <a:pt x="17864" y="6529"/>
                </a:lnTo>
                <a:lnTo>
                  <a:pt x="17838" y="6456"/>
                </a:lnTo>
                <a:lnTo>
                  <a:pt x="17869" y="6417"/>
                </a:lnTo>
                <a:lnTo>
                  <a:pt x="17854" y="6314"/>
                </a:lnTo>
                <a:lnTo>
                  <a:pt x="17797" y="6212"/>
                </a:lnTo>
                <a:lnTo>
                  <a:pt x="17739" y="6087"/>
                </a:lnTo>
                <a:lnTo>
                  <a:pt x="17694" y="5955"/>
                </a:lnTo>
                <a:lnTo>
                  <a:pt x="17616" y="5881"/>
                </a:lnTo>
                <a:lnTo>
                  <a:pt x="17626" y="5788"/>
                </a:lnTo>
                <a:lnTo>
                  <a:pt x="17668" y="5718"/>
                </a:lnTo>
                <a:lnTo>
                  <a:pt x="17677" y="5647"/>
                </a:lnTo>
                <a:lnTo>
                  <a:pt x="17750" y="5605"/>
                </a:lnTo>
                <a:lnTo>
                  <a:pt x="17724" y="5532"/>
                </a:lnTo>
                <a:lnTo>
                  <a:pt x="17687" y="5532"/>
                </a:lnTo>
                <a:lnTo>
                  <a:pt x="17626" y="5480"/>
                </a:lnTo>
                <a:lnTo>
                  <a:pt x="17584" y="5573"/>
                </a:lnTo>
                <a:lnTo>
                  <a:pt x="17532" y="5532"/>
                </a:lnTo>
                <a:lnTo>
                  <a:pt x="17517" y="5471"/>
                </a:lnTo>
                <a:lnTo>
                  <a:pt x="17465" y="5451"/>
                </a:lnTo>
                <a:lnTo>
                  <a:pt x="17413" y="5358"/>
                </a:lnTo>
                <a:lnTo>
                  <a:pt x="17428" y="5297"/>
                </a:lnTo>
                <a:lnTo>
                  <a:pt x="17480" y="5288"/>
                </a:lnTo>
                <a:lnTo>
                  <a:pt x="17496" y="5195"/>
                </a:lnTo>
                <a:lnTo>
                  <a:pt x="17538" y="5102"/>
                </a:lnTo>
                <a:lnTo>
                  <a:pt x="17574" y="5050"/>
                </a:lnTo>
                <a:lnTo>
                  <a:pt x="17621" y="5143"/>
                </a:lnTo>
                <a:lnTo>
                  <a:pt x="17600" y="5236"/>
                </a:lnTo>
                <a:lnTo>
                  <a:pt x="17626" y="5288"/>
                </a:lnTo>
                <a:lnTo>
                  <a:pt x="17609" y="5349"/>
                </a:lnTo>
                <a:lnTo>
                  <a:pt x="17661" y="5307"/>
                </a:lnTo>
                <a:lnTo>
                  <a:pt x="17687" y="5246"/>
                </a:lnTo>
                <a:lnTo>
                  <a:pt x="17755" y="5204"/>
                </a:lnTo>
                <a:lnTo>
                  <a:pt x="17791" y="5246"/>
                </a:lnTo>
                <a:lnTo>
                  <a:pt x="17828" y="5256"/>
                </a:lnTo>
                <a:lnTo>
                  <a:pt x="17838" y="5275"/>
                </a:lnTo>
                <a:lnTo>
                  <a:pt x="17843" y="5349"/>
                </a:lnTo>
                <a:lnTo>
                  <a:pt x="17854" y="5368"/>
                </a:lnTo>
                <a:lnTo>
                  <a:pt x="17843" y="5390"/>
                </a:lnTo>
                <a:lnTo>
                  <a:pt x="17843" y="5451"/>
                </a:lnTo>
                <a:lnTo>
                  <a:pt x="17864" y="5471"/>
                </a:lnTo>
                <a:lnTo>
                  <a:pt x="17880" y="5480"/>
                </a:lnTo>
                <a:lnTo>
                  <a:pt x="17890" y="5503"/>
                </a:lnTo>
                <a:lnTo>
                  <a:pt x="17906" y="5493"/>
                </a:lnTo>
                <a:lnTo>
                  <a:pt x="17906" y="5471"/>
                </a:lnTo>
                <a:lnTo>
                  <a:pt x="17937" y="5503"/>
                </a:lnTo>
                <a:lnTo>
                  <a:pt x="18005" y="5615"/>
                </a:lnTo>
                <a:lnTo>
                  <a:pt x="17967" y="5634"/>
                </a:lnTo>
                <a:lnTo>
                  <a:pt x="18024" y="5779"/>
                </a:lnTo>
                <a:lnTo>
                  <a:pt x="18035" y="5881"/>
                </a:lnTo>
                <a:lnTo>
                  <a:pt x="18056" y="5955"/>
                </a:lnTo>
                <a:lnTo>
                  <a:pt x="18102" y="5942"/>
                </a:lnTo>
                <a:lnTo>
                  <a:pt x="18134" y="5881"/>
                </a:lnTo>
                <a:lnTo>
                  <a:pt x="18180" y="5852"/>
                </a:lnTo>
                <a:lnTo>
                  <a:pt x="18186" y="5779"/>
                </a:lnTo>
                <a:lnTo>
                  <a:pt x="18149" y="5625"/>
                </a:lnTo>
                <a:lnTo>
                  <a:pt x="18113" y="5532"/>
                </a:lnTo>
                <a:lnTo>
                  <a:pt x="18024" y="5368"/>
                </a:lnTo>
                <a:lnTo>
                  <a:pt x="17979" y="5307"/>
                </a:lnTo>
                <a:lnTo>
                  <a:pt x="17953" y="5288"/>
                </a:lnTo>
                <a:lnTo>
                  <a:pt x="17958" y="5275"/>
                </a:lnTo>
                <a:lnTo>
                  <a:pt x="17941" y="5214"/>
                </a:lnTo>
                <a:lnTo>
                  <a:pt x="17958" y="5172"/>
                </a:lnTo>
                <a:lnTo>
                  <a:pt x="17988" y="5153"/>
                </a:lnTo>
                <a:lnTo>
                  <a:pt x="18005" y="5082"/>
                </a:lnTo>
                <a:lnTo>
                  <a:pt x="18009" y="5060"/>
                </a:lnTo>
                <a:lnTo>
                  <a:pt x="18031" y="5031"/>
                </a:lnTo>
                <a:lnTo>
                  <a:pt x="17998" y="4938"/>
                </a:lnTo>
                <a:lnTo>
                  <a:pt x="18005" y="4896"/>
                </a:lnTo>
                <a:lnTo>
                  <a:pt x="18014" y="4855"/>
                </a:lnTo>
                <a:lnTo>
                  <a:pt x="18040" y="4864"/>
                </a:lnTo>
                <a:lnTo>
                  <a:pt x="18035" y="4826"/>
                </a:lnTo>
                <a:lnTo>
                  <a:pt x="18076" y="4723"/>
                </a:lnTo>
                <a:lnTo>
                  <a:pt x="18134" y="4784"/>
                </a:lnTo>
                <a:lnTo>
                  <a:pt x="18170" y="4784"/>
                </a:lnTo>
                <a:lnTo>
                  <a:pt x="18217" y="4701"/>
                </a:lnTo>
                <a:lnTo>
                  <a:pt x="18226" y="4620"/>
                </a:lnTo>
                <a:lnTo>
                  <a:pt x="18248" y="4466"/>
                </a:lnTo>
                <a:lnTo>
                  <a:pt x="18269" y="4312"/>
                </a:lnTo>
                <a:lnTo>
                  <a:pt x="18252" y="4219"/>
                </a:lnTo>
                <a:lnTo>
                  <a:pt x="18264" y="4024"/>
                </a:lnTo>
                <a:lnTo>
                  <a:pt x="18205" y="3809"/>
                </a:lnTo>
                <a:lnTo>
                  <a:pt x="18149" y="3655"/>
                </a:lnTo>
                <a:lnTo>
                  <a:pt x="18136" y="3539"/>
                </a:lnTo>
                <a:lnTo>
                  <a:pt x="18154" y="3581"/>
                </a:lnTo>
                <a:lnTo>
                  <a:pt x="18243" y="3716"/>
                </a:lnTo>
                <a:lnTo>
                  <a:pt x="18309" y="3889"/>
                </a:lnTo>
                <a:lnTo>
                  <a:pt x="18335" y="3991"/>
                </a:lnTo>
                <a:lnTo>
                  <a:pt x="18393" y="4136"/>
                </a:lnTo>
                <a:lnTo>
                  <a:pt x="18434" y="4261"/>
                </a:lnTo>
                <a:lnTo>
                  <a:pt x="18486" y="4373"/>
                </a:lnTo>
                <a:lnTo>
                  <a:pt x="18486" y="4271"/>
                </a:lnTo>
                <a:lnTo>
                  <a:pt x="18554" y="4351"/>
                </a:lnTo>
                <a:lnTo>
                  <a:pt x="18523" y="4261"/>
                </a:lnTo>
                <a:lnTo>
                  <a:pt x="18419" y="4126"/>
                </a:lnTo>
                <a:lnTo>
                  <a:pt x="18377" y="3930"/>
                </a:lnTo>
                <a:lnTo>
                  <a:pt x="18476" y="3972"/>
                </a:lnTo>
                <a:lnTo>
                  <a:pt x="18330" y="3735"/>
                </a:lnTo>
                <a:lnTo>
                  <a:pt x="18252" y="3613"/>
                </a:lnTo>
                <a:lnTo>
                  <a:pt x="18196" y="3478"/>
                </a:lnTo>
                <a:lnTo>
                  <a:pt x="18123" y="3356"/>
                </a:lnTo>
                <a:lnTo>
                  <a:pt x="18071" y="3263"/>
                </a:lnTo>
                <a:lnTo>
                  <a:pt x="18056" y="3286"/>
                </a:lnTo>
                <a:lnTo>
                  <a:pt x="18102" y="3347"/>
                </a:lnTo>
                <a:lnTo>
                  <a:pt x="18082" y="3407"/>
                </a:lnTo>
                <a:lnTo>
                  <a:pt x="17941" y="3263"/>
                </a:lnTo>
                <a:lnTo>
                  <a:pt x="17880" y="3253"/>
                </a:lnTo>
                <a:lnTo>
                  <a:pt x="17875" y="3314"/>
                </a:lnTo>
                <a:lnTo>
                  <a:pt x="17812" y="3286"/>
                </a:lnTo>
                <a:lnTo>
                  <a:pt x="17750" y="3202"/>
                </a:lnTo>
                <a:lnTo>
                  <a:pt x="17661" y="3183"/>
                </a:lnTo>
                <a:lnTo>
                  <a:pt x="17713" y="2884"/>
                </a:lnTo>
                <a:lnTo>
                  <a:pt x="17750" y="2637"/>
                </a:lnTo>
                <a:lnTo>
                  <a:pt x="17890" y="2596"/>
                </a:lnTo>
                <a:lnTo>
                  <a:pt x="18050" y="2618"/>
                </a:lnTo>
                <a:lnTo>
                  <a:pt x="18076" y="2554"/>
                </a:lnTo>
                <a:lnTo>
                  <a:pt x="18165" y="2576"/>
                </a:lnTo>
                <a:lnTo>
                  <a:pt x="18212" y="2670"/>
                </a:lnTo>
                <a:lnTo>
                  <a:pt x="18278" y="2657"/>
                </a:lnTo>
                <a:lnTo>
                  <a:pt x="18372" y="2628"/>
                </a:lnTo>
                <a:lnTo>
                  <a:pt x="18290" y="2554"/>
                </a:lnTo>
                <a:lnTo>
                  <a:pt x="18290" y="2349"/>
                </a:lnTo>
                <a:lnTo>
                  <a:pt x="18387" y="2310"/>
                </a:lnTo>
                <a:lnTo>
                  <a:pt x="18516" y="2464"/>
                </a:lnTo>
                <a:lnTo>
                  <a:pt x="18558" y="2329"/>
                </a:lnTo>
                <a:lnTo>
                  <a:pt x="18523" y="2227"/>
                </a:lnTo>
                <a:lnTo>
                  <a:pt x="18575" y="2217"/>
                </a:lnTo>
                <a:lnTo>
                  <a:pt x="18646" y="2390"/>
                </a:lnTo>
                <a:lnTo>
                  <a:pt x="18620" y="2493"/>
                </a:lnTo>
                <a:lnTo>
                  <a:pt x="18615" y="2628"/>
                </a:lnTo>
                <a:lnTo>
                  <a:pt x="18620" y="2782"/>
                </a:lnTo>
                <a:lnTo>
                  <a:pt x="18558" y="2811"/>
                </a:lnTo>
                <a:lnTo>
                  <a:pt x="18589" y="2875"/>
                </a:lnTo>
                <a:lnTo>
                  <a:pt x="18589" y="2945"/>
                </a:lnTo>
                <a:lnTo>
                  <a:pt x="18657" y="3119"/>
                </a:lnTo>
                <a:lnTo>
                  <a:pt x="18827" y="3407"/>
                </a:lnTo>
                <a:lnTo>
                  <a:pt x="18942" y="3603"/>
                </a:lnTo>
                <a:lnTo>
                  <a:pt x="19004" y="3696"/>
                </a:lnTo>
                <a:lnTo>
                  <a:pt x="19025" y="3571"/>
                </a:lnTo>
                <a:lnTo>
                  <a:pt x="18978" y="3440"/>
                </a:lnTo>
                <a:lnTo>
                  <a:pt x="19041" y="3407"/>
                </a:lnTo>
                <a:lnTo>
                  <a:pt x="18983" y="3263"/>
                </a:lnTo>
                <a:lnTo>
                  <a:pt x="19035" y="3202"/>
                </a:lnTo>
                <a:lnTo>
                  <a:pt x="18983" y="3151"/>
                </a:lnTo>
                <a:lnTo>
                  <a:pt x="18947" y="3048"/>
                </a:lnTo>
                <a:lnTo>
                  <a:pt x="18989" y="3048"/>
                </a:lnTo>
                <a:lnTo>
                  <a:pt x="18890" y="2862"/>
                </a:lnTo>
                <a:lnTo>
                  <a:pt x="18818" y="2833"/>
                </a:lnTo>
                <a:lnTo>
                  <a:pt x="18787" y="2782"/>
                </a:lnTo>
                <a:lnTo>
                  <a:pt x="18775" y="2657"/>
                </a:lnTo>
                <a:lnTo>
                  <a:pt x="18745" y="2576"/>
                </a:lnTo>
                <a:lnTo>
                  <a:pt x="18822" y="2596"/>
                </a:lnTo>
                <a:lnTo>
                  <a:pt x="18839" y="2544"/>
                </a:lnTo>
                <a:lnTo>
                  <a:pt x="18890" y="2596"/>
                </a:lnTo>
                <a:lnTo>
                  <a:pt x="18957" y="2493"/>
                </a:lnTo>
                <a:lnTo>
                  <a:pt x="19082" y="2576"/>
                </a:lnTo>
                <a:lnTo>
                  <a:pt x="19067" y="2516"/>
                </a:lnTo>
                <a:lnTo>
                  <a:pt x="19086" y="2442"/>
                </a:lnTo>
                <a:lnTo>
                  <a:pt x="19103" y="2361"/>
                </a:lnTo>
                <a:lnTo>
                  <a:pt x="19133" y="2349"/>
                </a:lnTo>
                <a:lnTo>
                  <a:pt x="19206" y="2259"/>
                </a:lnTo>
                <a:lnTo>
                  <a:pt x="19315" y="2288"/>
                </a:lnTo>
                <a:lnTo>
                  <a:pt x="19305" y="2259"/>
                </a:lnTo>
                <a:lnTo>
                  <a:pt x="19263" y="2207"/>
                </a:lnTo>
                <a:lnTo>
                  <a:pt x="19216" y="2175"/>
                </a:lnTo>
                <a:lnTo>
                  <a:pt x="19119" y="2073"/>
                </a:lnTo>
                <a:lnTo>
                  <a:pt x="19030" y="2012"/>
                </a:lnTo>
                <a:lnTo>
                  <a:pt x="19098" y="2021"/>
                </a:lnTo>
                <a:lnTo>
                  <a:pt x="19119" y="1970"/>
                </a:lnTo>
                <a:lnTo>
                  <a:pt x="18761" y="1498"/>
                </a:lnTo>
                <a:lnTo>
                  <a:pt x="18657" y="1447"/>
                </a:lnTo>
                <a:lnTo>
                  <a:pt x="18486" y="1396"/>
                </a:lnTo>
                <a:lnTo>
                  <a:pt x="18398" y="1405"/>
                </a:lnTo>
                <a:lnTo>
                  <a:pt x="18231" y="1373"/>
                </a:lnTo>
                <a:lnTo>
                  <a:pt x="18252" y="1425"/>
                </a:lnTo>
                <a:lnTo>
                  <a:pt x="18346" y="1498"/>
                </a:lnTo>
                <a:lnTo>
                  <a:pt x="18320" y="1540"/>
                </a:lnTo>
                <a:lnTo>
                  <a:pt x="18165" y="1437"/>
                </a:lnTo>
                <a:lnTo>
                  <a:pt x="18092" y="1447"/>
                </a:lnTo>
                <a:lnTo>
                  <a:pt x="17993" y="1425"/>
                </a:lnTo>
                <a:lnTo>
                  <a:pt x="17916" y="1425"/>
                </a:lnTo>
                <a:lnTo>
                  <a:pt x="17875" y="1447"/>
                </a:lnTo>
                <a:lnTo>
                  <a:pt x="17797" y="1415"/>
                </a:lnTo>
                <a:lnTo>
                  <a:pt x="17739" y="1335"/>
                </a:lnTo>
                <a:lnTo>
                  <a:pt x="17668" y="1283"/>
                </a:lnTo>
                <a:lnTo>
                  <a:pt x="17569" y="1261"/>
                </a:lnTo>
                <a:lnTo>
                  <a:pt x="17409" y="1283"/>
                </a:lnTo>
                <a:lnTo>
                  <a:pt x="17232" y="1200"/>
                </a:lnTo>
                <a:lnTo>
                  <a:pt x="17149" y="1139"/>
                </a:lnTo>
                <a:lnTo>
                  <a:pt x="16714" y="1065"/>
                </a:lnTo>
                <a:lnTo>
                  <a:pt x="16693" y="1117"/>
                </a:lnTo>
                <a:lnTo>
                  <a:pt x="16796" y="1219"/>
                </a:lnTo>
                <a:lnTo>
                  <a:pt x="16714" y="1200"/>
                </a:lnTo>
                <a:lnTo>
                  <a:pt x="16702" y="1232"/>
                </a:lnTo>
                <a:lnTo>
                  <a:pt x="16599" y="1200"/>
                </a:lnTo>
                <a:lnTo>
                  <a:pt x="16547" y="1232"/>
                </a:lnTo>
                <a:lnTo>
                  <a:pt x="16450" y="1181"/>
                </a:lnTo>
                <a:lnTo>
                  <a:pt x="16481" y="1293"/>
                </a:lnTo>
                <a:lnTo>
                  <a:pt x="16382" y="1251"/>
                </a:lnTo>
                <a:lnTo>
                  <a:pt x="16273" y="1158"/>
                </a:lnTo>
                <a:lnTo>
                  <a:pt x="16268" y="1107"/>
                </a:lnTo>
                <a:lnTo>
                  <a:pt x="16200" y="1036"/>
                </a:lnTo>
                <a:lnTo>
                  <a:pt x="16097" y="975"/>
                </a:lnTo>
                <a:lnTo>
                  <a:pt x="16029" y="975"/>
                </a:lnTo>
                <a:lnTo>
                  <a:pt x="15932" y="953"/>
                </a:lnTo>
                <a:lnTo>
                  <a:pt x="15983" y="1036"/>
                </a:lnTo>
                <a:lnTo>
                  <a:pt x="15796" y="1014"/>
                </a:lnTo>
                <a:lnTo>
                  <a:pt x="15755" y="963"/>
                </a:lnTo>
                <a:lnTo>
                  <a:pt x="15609" y="943"/>
                </a:lnTo>
                <a:lnTo>
                  <a:pt x="15553" y="963"/>
                </a:lnTo>
                <a:lnTo>
                  <a:pt x="15553" y="995"/>
                </a:lnTo>
                <a:lnTo>
                  <a:pt x="15491" y="924"/>
                </a:lnTo>
                <a:lnTo>
                  <a:pt x="15465" y="943"/>
                </a:lnTo>
                <a:lnTo>
                  <a:pt x="15387" y="911"/>
                </a:lnTo>
                <a:lnTo>
                  <a:pt x="15324" y="902"/>
                </a:lnTo>
                <a:lnTo>
                  <a:pt x="15336" y="873"/>
                </a:lnTo>
                <a:lnTo>
                  <a:pt x="15407" y="809"/>
                </a:lnTo>
                <a:lnTo>
                  <a:pt x="15433" y="780"/>
                </a:lnTo>
                <a:lnTo>
                  <a:pt x="15407" y="728"/>
                </a:lnTo>
                <a:lnTo>
                  <a:pt x="15350" y="687"/>
                </a:lnTo>
                <a:lnTo>
                  <a:pt x="15225" y="635"/>
                </a:lnTo>
                <a:lnTo>
                  <a:pt x="15107" y="635"/>
                </a:lnTo>
                <a:lnTo>
                  <a:pt x="15086" y="655"/>
                </a:lnTo>
                <a:lnTo>
                  <a:pt x="15044" y="603"/>
                </a:lnTo>
                <a:lnTo>
                  <a:pt x="14957" y="594"/>
                </a:lnTo>
                <a:lnTo>
                  <a:pt x="14992" y="574"/>
                </a:lnTo>
                <a:lnTo>
                  <a:pt x="14905" y="542"/>
                </a:lnTo>
                <a:close/>
                <a:moveTo>
                  <a:pt x="6975" y="584"/>
                </a:moveTo>
                <a:lnTo>
                  <a:pt x="6933" y="626"/>
                </a:lnTo>
                <a:lnTo>
                  <a:pt x="6959" y="655"/>
                </a:lnTo>
                <a:lnTo>
                  <a:pt x="7037" y="667"/>
                </a:lnTo>
                <a:lnTo>
                  <a:pt x="7053" y="719"/>
                </a:lnTo>
                <a:lnTo>
                  <a:pt x="7032" y="770"/>
                </a:lnTo>
                <a:lnTo>
                  <a:pt x="7018" y="821"/>
                </a:lnTo>
                <a:lnTo>
                  <a:pt x="7105" y="860"/>
                </a:lnTo>
                <a:lnTo>
                  <a:pt x="7167" y="873"/>
                </a:lnTo>
                <a:lnTo>
                  <a:pt x="7251" y="873"/>
                </a:lnTo>
                <a:lnTo>
                  <a:pt x="7380" y="850"/>
                </a:lnTo>
                <a:lnTo>
                  <a:pt x="7426" y="873"/>
                </a:lnTo>
                <a:lnTo>
                  <a:pt x="7499" y="841"/>
                </a:lnTo>
                <a:lnTo>
                  <a:pt x="7536" y="821"/>
                </a:lnTo>
                <a:lnTo>
                  <a:pt x="7546" y="770"/>
                </a:lnTo>
                <a:lnTo>
                  <a:pt x="7520" y="738"/>
                </a:lnTo>
                <a:lnTo>
                  <a:pt x="7458" y="728"/>
                </a:lnTo>
                <a:lnTo>
                  <a:pt x="7369" y="738"/>
                </a:lnTo>
                <a:lnTo>
                  <a:pt x="7296" y="757"/>
                </a:lnTo>
                <a:lnTo>
                  <a:pt x="7239" y="748"/>
                </a:lnTo>
                <a:lnTo>
                  <a:pt x="7188" y="748"/>
                </a:lnTo>
                <a:lnTo>
                  <a:pt x="7178" y="719"/>
                </a:lnTo>
                <a:lnTo>
                  <a:pt x="7141" y="696"/>
                </a:lnTo>
                <a:lnTo>
                  <a:pt x="7173" y="655"/>
                </a:lnTo>
                <a:lnTo>
                  <a:pt x="7157" y="626"/>
                </a:lnTo>
                <a:lnTo>
                  <a:pt x="7079" y="626"/>
                </a:lnTo>
                <a:lnTo>
                  <a:pt x="7053" y="594"/>
                </a:lnTo>
                <a:lnTo>
                  <a:pt x="6975" y="584"/>
                </a:lnTo>
                <a:close/>
                <a:moveTo>
                  <a:pt x="13505" y="603"/>
                </a:moveTo>
                <a:lnTo>
                  <a:pt x="13433" y="626"/>
                </a:lnTo>
                <a:lnTo>
                  <a:pt x="13381" y="655"/>
                </a:lnTo>
                <a:lnTo>
                  <a:pt x="13251" y="677"/>
                </a:lnTo>
                <a:lnTo>
                  <a:pt x="13143" y="748"/>
                </a:lnTo>
                <a:lnTo>
                  <a:pt x="13070" y="799"/>
                </a:lnTo>
                <a:lnTo>
                  <a:pt x="13096" y="850"/>
                </a:lnTo>
                <a:lnTo>
                  <a:pt x="13023" y="943"/>
                </a:lnTo>
                <a:lnTo>
                  <a:pt x="13065" y="953"/>
                </a:lnTo>
                <a:lnTo>
                  <a:pt x="13008" y="1046"/>
                </a:lnTo>
                <a:lnTo>
                  <a:pt x="13029" y="1107"/>
                </a:lnTo>
                <a:lnTo>
                  <a:pt x="12987" y="1129"/>
                </a:lnTo>
                <a:lnTo>
                  <a:pt x="13013" y="1190"/>
                </a:lnTo>
                <a:lnTo>
                  <a:pt x="13096" y="1219"/>
                </a:lnTo>
                <a:lnTo>
                  <a:pt x="13122" y="1271"/>
                </a:lnTo>
                <a:lnTo>
                  <a:pt x="13267" y="1283"/>
                </a:lnTo>
                <a:lnTo>
                  <a:pt x="13288" y="1271"/>
                </a:lnTo>
                <a:lnTo>
                  <a:pt x="13178" y="1190"/>
                </a:lnTo>
                <a:lnTo>
                  <a:pt x="13148" y="1097"/>
                </a:lnTo>
                <a:lnTo>
                  <a:pt x="13185" y="985"/>
                </a:lnTo>
                <a:lnTo>
                  <a:pt x="13216" y="882"/>
                </a:lnTo>
                <a:lnTo>
                  <a:pt x="13308" y="780"/>
                </a:lnTo>
                <a:lnTo>
                  <a:pt x="13412" y="728"/>
                </a:lnTo>
                <a:lnTo>
                  <a:pt x="13536" y="677"/>
                </a:lnTo>
                <a:lnTo>
                  <a:pt x="13552" y="645"/>
                </a:lnTo>
                <a:lnTo>
                  <a:pt x="13505" y="603"/>
                </a:lnTo>
                <a:close/>
                <a:moveTo>
                  <a:pt x="6441" y="626"/>
                </a:moveTo>
                <a:lnTo>
                  <a:pt x="6379" y="655"/>
                </a:lnTo>
                <a:lnTo>
                  <a:pt x="6375" y="757"/>
                </a:lnTo>
                <a:lnTo>
                  <a:pt x="6307" y="748"/>
                </a:lnTo>
                <a:lnTo>
                  <a:pt x="6276" y="687"/>
                </a:lnTo>
                <a:lnTo>
                  <a:pt x="6188" y="655"/>
                </a:lnTo>
                <a:lnTo>
                  <a:pt x="6130" y="687"/>
                </a:lnTo>
                <a:lnTo>
                  <a:pt x="6007" y="789"/>
                </a:lnTo>
                <a:lnTo>
                  <a:pt x="6047" y="799"/>
                </a:lnTo>
                <a:lnTo>
                  <a:pt x="6245" y="789"/>
                </a:lnTo>
                <a:lnTo>
                  <a:pt x="6130" y="841"/>
                </a:lnTo>
                <a:lnTo>
                  <a:pt x="6111" y="873"/>
                </a:lnTo>
                <a:lnTo>
                  <a:pt x="6177" y="873"/>
                </a:lnTo>
                <a:lnTo>
                  <a:pt x="6307" y="821"/>
                </a:lnTo>
                <a:lnTo>
                  <a:pt x="6457" y="809"/>
                </a:lnTo>
                <a:lnTo>
                  <a:pt x="6509" y="757"/>
                </a:lnTo>
                <a:lnTo>
                  <a:pt x="6535" y="706"/>
                </a:lnTo>
                <a:lnTo>
                  <a:pt x="6493" y="706"/>
                </a:lnTo>
                <a:lnTo>
                  <a:pt x="6447" y="719"/>
                </a:lnTo>
                <a:lnTo>
                  <a:pt x="6457" y="687"/>
                </a:lnTo>
                <a:lnTo>
                  <a:pt x="6473" y="635"/>
                </a:lnTo>
                <a:lnTo>
                  <a:pt x="6441" y="626"/>
                </a:lnTo>
                <a:close/>
                <a:moveTo>
                  <a:pt x="6877" y="626"/>
                </a:moveTo>
                <a:lnTo>
                  <a:pt x="6867" y="645"/>
                </a:lnTo>
                <a:lnTo>
                  <a:pt x="6815" y="635"/>
                </a:lnTo>
                <a:lnTo>
                  <a:pt x="6732" y="677"/>
                </a:lnTo>
                <a:lnTo>
                  <a:pt x="6690" y="667"/>
                </a:lnTo>
                <a:lnTo>
                  <a:pt x="6643" y="748"/>
                </a:lnTo>
                <a:lnTo>
                  <a:pt x="6716" y="738"/>
                </a:lnTo>
                <a:lnTo>
                  <a:pt x="6681" y="799"/>
                </a:lnTo>
                <a:lnTo>
                  <a:pt x="6716" y="821"/>
                </a:lnTo>
                <a:lnTo>
                  <a:pt x="6789" y="809"/>
                </a:lnTo>
                <a:lnTo>
                  <a:pt x="6851" y="728"/>
                </a:lnTo>
                <a:lnTo>
                  <a:pt x="6881" y="677"/>
                </a:lnTo>
                <a:lnTo>
                  <a:pt x="6877" y="626"/>
                </a:lnTo>
                <a:close/>
                <a:moveTo>
                  <a:pt x="16377" y="687"/>
                </a:moveTo>
                <a:lnTo>
                  <a:pt x="16340" y="706"/>
                </a:lnTo>
                <a:lnTo>
                  <a:pt x="16377" y="780"/>
                </a:lnTo>
                <a:lnTo>
                  <a:pt x="16511" y="850"/>
                </a:lnTo>
                <a:lnTo>
                  <a:pt x="16558" y="821"/>
                </a:lnTo>
                <a:lnTo>
                  <a:pt x="16714" y="831"/>
                </a:lnTo>
                <a:lnTo>
                  <a:pt x="16683" y="748"/>
                </a:lnTo>
                <a:lnTo>
                  <a:pt x="16490" y="696"/>
                </a:lnTo>
                <a:lnTo>
                  <a:pt x="16377" y="687"/>
                </a:lnTo>
                <a:close/>
                <a:moveTo>
                  <a:pt x="6959" y="738"/>
                </a:moveTo>
                <a:lnTo>
                  <a:pt x="6888" y="770"/>
                </a:lnTo>
                <a:lnTo>
                  <a:pt x="6841" y="821"/>
                </a:lnTo>
                <a:lnTo>
                  <a:pt x="6877" y="841"/>
                </a:lnTo>
                <a:lnTo>
                  <a:pt x="6928" y="850"/>
                </a:lnTo>
                <a:lnTo>
                  <a:pt x="6975" y="809"/>
                </a:lnTo>
                <a:lnTo>
                  <a:pt x="6975" y="780"/>
                </a:lnTo>
                <a:lnTo>
                  <a:pt x="6959" y="738"/>
                </a:lnTo>
                <a:close/>
                <a:moveTo>
                  <a:pt x="16740" y="757"/>
                </a:moveTo>
                <a:lnTo>
                  <a:pt x="16754" y="789"/>
                </a:lnTo>
                <a:lnTo>
                  <a:pt x="16869" y="831"/>
                </a:lnTo>
                <a:lnTo>
                  <a:pt x="16942" y="841"/>
                </a:lnTo>
                <a:lnTo>
                  <a:pt x="16952" y="799"/>
                </a:lnTo>
                <a:lnTo>
                  <a:pt x="16827" y="770"/>
                </a:lnTo>
                <a:lnTo>
                  <a:pt x="16740" y="757"/>
                </a:lnTo>
                <a:close/>
                <a:moveTo>
                  <a:pt x="5793" y="873"/>
                </a:moveTo>
                <a:lnTo>
                  <a:pt x="5644" y="882"/>
                </a:lnTo>
                <a:lnTo>
                  <a:pt x="5644" y="953"/>
                </a:lnTo>
                <a:lnTo>
                  <a:pt x="5560" y="1027"/>
                </a:lnTo>
                <a:lnTo>
                  <a:pt x="5468" y="1107"/>
                </a:lnTo>
                <a:lnTo>
                  <a:pt x="5430" y="1149"/>
                </a:lnTo>
                <a:lnTo>
                  <a:pt x="5494" y="1210"/>
                </a:lnTo>
                <a:lnTo>
                  <a:pt x="5489" y="1251"/>
                </a:lnTo>
                <a:lnTo>
                  <a:pt x="5633" y="1200"/>
                </a:lnTo>
                <a:lnTo>
                  <a:pt x="5664" y="1149"/>
                </a:lnTo>
                <a:lnTo>
                  <a:pt x="5762" y="1078"/>
                </a:lnTo>
                <a:lnTo>
                  <a:pt x="5913" y="995"/>
                </a:lnTo>
                <a:lnTo>
                  <a:pt x="5981" y="975"/>
                </a:lnTo>
                <a:lnTo>
                  <a:pt x="5965" y="924"/>
                </a:lnTo>
                <a:lnTo>
                  <a:pt x="5939" y="892"/>
                </a:lnTo>
                <a:lnTo>
                  <a:pt x="5840" y="892"/>
                </a:lnTo>
                <a:lnTo>
                  <a:pt x="5793" y="873"/>
                </a:lnTo>
                <a:close/>
                <a:moveTo>
                  <a:pt x="6893" y="902"/>
                </a:moveTo>
                <a:lnTo>
                  <a:pt x="6836" y="934"/>
                </a:lnTo>
                <a:lnTo>
                  <a:pt x="6789" y="975"/>
                </a:lnTo>
                <a:lnTo>
                  <a:pt x="6763" y="1027"/>
                </a:lnTo>
                <a:lnTo>
                  <a:pt x="6742" y="1129"/>
                </a:lnTo>
                <a:lnTo>
                  <a:pt x="6789" y="1129"/>
                </a:lnTo>
                <a:lnTo>
                  <a:pt x="6872" y="1046"/>
                </a:lnTo>
                <a:lnTo>
                  <a:pt x="6933" y="1027"/>
                </a:lnTo>
                <a:lnTo>
                  <a:pt x="7043" y="934"/>
                </a:lnTo>
                <a:lnTo>
                  <a:pt x="6975" y="902"/>
                </a:lnTo>
                <a:lnTo>
                  <a:pt x="6893" y="902"/>
                </a:lnTo>
                <a:close/>
                <a:moveTo>
                  <a:pt x="6634" y="934"/>
                </a:moveTo>
                <a:lnTo>
                  <a:pt x="6556" y="985"/>
                </a:lnTo>
                <a:lnTo>
                  <a:pt x="6566" y="1056"/>
                </a:lnTo>
                <a:lnTo>
                  <a:pt x="6488" y="1046"/>
                </a:lnTo>
                <a:lnTo>
                  <a:pt x="6467" y="1078"/>
                </a:lnTo>
                <a:lnTo>
                  <a:pt x="6530" y="1158"/>
                </a:lnTo>
                <a:lnTo>
                  <a:pt x="6540" y="1210"/>
                </a:lnTo>
                <a:lnTo>
                  <a:pt x="6577" y="1210"/>
                </a:lnTo>
                <a:lnTo>
                  <a:pt x="6664" y="1168"/>
                </a:lnTo>
                <a:lnTo>
                  <a:pt x="6721" y="1078"/>
                </a:lnTo>
                <a:lnTo>
                  <a:pt x="6681" y="1027"/>
                </a:lnTo>
                <a:lnTo>
                  <a:pt x="6747" y="975"/>
                </a:lnTo>
                <a:lnTo>
                  <a:pt x="6752" y="943"/>
                </a:lnTo>
                <a:lnTo>
                  <a:pt x="6669" y="953"/>
                </a:lnTo>
                <a:lnTo>
                  <a:pt x="6634" y="934"/>
                </a:lnTo>
                <a:close/>
                <a:moveTo>
                  <a:pt x="7235" y="934"/>
                </a:moveTo>
                <a:lnTo>
                  <a:pt x="7115" y="963"/>
                </a:lnTo>
                <a:lnTo>
                  <a:pt x="7048" y="1004"/>
                </a:lnTo>
                <a:lnTo>
                  <a:pt x="6975" y="1107"/>
                </a:lnTo>
                <a:lnTo>
                  <a:pt x="6940" y="1219"/>
                </a:lnTo>
                <a:lnTo>
                  <a:pt x="6996" y="1219"/>
                </a:lnTo>
                <a:lnTo>
                  <a:pt x="6933" y="1271"/>
                </a:lnTo>
                <a:lnTo>
                  <a:pt x="6950" y="1312"/>
                </a:lnTo>
                <a:lnTo>
                  <a:pt x="7018" y="1335"/>
                </a:lnTo>
                <a:lnTo>
                  <a:pt x="7095" y="1364"/>
                </a:lnTo>
                <a:lnTo>
                  <a:pt x="7244" y="1386"/>
                </a:lnTo>
                <a:lnTo>
                  <a:pt x="7328" y="1373"/>
                </a:lnTo>
                <a:lnTo>
                  <a:pt x="7364" y="1344"/>
                </a:lnTo>
                <a:lnTo>
                  <a:pt x="7385" y="1373"/>
                </a:lnTo>
                <a:lnTo>
                  <a:pt x="7421" y="1386"/>
                </a:lnTo>
                <a:lnTo>
                  <a:pt x="7442" y="1457"/>
                </a:lnTo>
                <a:lnTo>
                  <a:pt x="7406" y="1489"/>
                </a:lnTo>
                <a:lnTo>
                  <a:pt x="7477" y="1527"/>
                </a:lnTo>
                <a:lnTo>
                  <a:pt x="7529" y="1579"/>
                </a:lnTo>
                <a:lnTo>
                  <a:pt x="7536" y="1620"/>
                </a:lnTo>
                <a:lnTo>
                  <a:pt x="7529" y="1672"/>
                </a:lnTo>
                <a:lnTo>
                  <a:pt x="7437" y="1784"/>
                </a:lnTo>
                <a:lnTo>
                  <a:pt x="7406" y="1848"/>
                </a:lnTo>
                <a:lnTo>
                  <a:pt x="7406" y="1887"/>
                </a:lnTo>
                <a:lnTo>
                  <a:pt x="7307" y="1899"/>
                </a:lnTo>
                <a:lnTo>
                  <a:pt x="7218" y="1909"/>
                </a:lnTo>
                <a:lnTo>
                  <a:pt x="7162" y="1989"/>
                </a:lnTo>
                <a:lnTo>
                  <a:pt x="7188" y="2031"/>
                </a:lnTo>
                <a:lnTo>
                  <a:pt x="7328" y="2012"/>
                </a:lnTo>
                <a:lnTo>
                  <a:pt x="7338" y="1980"/>
                </a:lnTo>
                <a:lnTo>
                  <a:pt x="7390" y="2041"/>
                </a:lnTo>
                <a:lnTo>
                  <a:pt x="7437" y="2105"/>
                </a:lnTo>
                <a:lnTo>
                  <a:pt x="7411" y="2134"/>
                </a:lnTo>
                <a:lnTo>
                  <a:pt x="7452" y="2195"/>
                </a:lnTo>
                <a:lnTo>
                  <a:pt x="7536" y="2268"/>
                </a:lnTo>
                <a:lnTo>
                  <a:pt x="7649" y="2320"/>
                </a:lnTo>
                <a:lnTo>
                  <a:pt x="7654" y="2268"/>
                </a:lnTo>
                <a:lnTo>
                  <a:pt x="7623" y="2195"/>
                </a:lnTo>
                <a:lnTo>
                  <a:pt x="7588" y="2092"/>
                </a:lnTo>
                <a:lnTo>
                  <a:pt x="7680" y="2185"/>
                </a:lnTo>
                <a:lnTo>
                  <a:pt x="7727" y="2227"/>
                </a:lnTo>
                <a:lnTo>
                  <a:pt x="7769" y="2134"/>
                </a:lnTo>
                <a:lnTo>
                  <a:pt x="7769" y="2012"/>
                </a:lnTo>
                <a:lnTo>
                  <a:pt x="7758" y="1980"/>
                </a:lnTo>
                <a:lnTo>
                  <a:pt x="7711" y="1928"/>
                </a:lnTo>
                <a:lnTo>
                  <a:pt x="7680" y="1858"/>
                </a:lnTo>
                <a:lnTo>
                  <a:pt x="7706" y="1797"/>
                </a:lnTo>
                <a:lnTo>
                  <a:pt x="7769" y="1774"/>
                </a:lnTo>
                <a:lnTo>
                  <a:pt x="7809" y="1887"/>
                </a:lnTo>
                <a:lnTo>
                  <a:pt x="7852" y="1938"/>
                </a:lnTo>
                <a:lnTo>
                  <a:pt x="7970" y="1806"/>
                </a:lnTo>
                <a:lnTo>
                  <a:pt x="8007" y="1723"/>
                </a:lnTo>
                <a:lnTo>
                  <a:pt x="7934" y="1713"/>
                </a:lnTo>
                <a:lnTo>
                  <a:pt x="7899" y="1611"/>
                </a:lnTo>
                <a:lnTo>
                  <a:pt x="7835" y="1579"/>
                </a:lnTo>
                <a:lnTo>
                  <a:pt x="7753" y="1508"/>
                </a:lnTo>
                <a:lnTo>
                  <a:pt x="7852" y="1447"/>
                </a:lnTo>
                <a:lnTo>
                  <a:pt x="7840" y="1344"/>
                </a:lnTo>
                <a:lnTo>
                  <a:pt x="7821" y="1303"/>
                </a:lnTo>
                <a:lnTo>
                  <a:pt x="7727" y="1251"/>
                </a:lnTo>
                <a:lnTo>
                  <a:pt x="7711" y="1181"/>
                </a:lnTo>
                <a:lnTo>
                  <a:pt x="7618" y="1210"/>
                </a:lnTo>
                <a:lnTo>
                  <a:pt x="7633" y="1158"/>
                </a:lnTo>
                <a:lnTo>
                  <a:pt x="7592" y="1107"/>
                </a:lnTo>
                <a:lnTo>
                  <a:pt x="7520" y="1046"/>
                </a:lnTo>
                <a:lnTo>
                  <a:pt x="7463" y="1097"/>
                </a:lnTo>
                <a:lnTo>
                  <a:pt x="7369" y="1129"/>
                </a:lnTo>
                <a:lnTo>
                  <a:pt x="7400" y="1056"/>
                </a:lnTo>
                <a:lnTo>
                  <a:pt x="7380" y="943"/>
                </a:lnTo>
                <a:lnTo>
                  <a:pt x="7251" y="985"/>
                </a:lnTo>
                <a:lnTo>
                  <a:pt x="7178" y="1078"/>
                </a:lnTo>
                <a:lnTo>
                  <a:pt x="7173" y="1004"/>
                </a:lnTo>
                <a:lnTo>
                  <a:pt x="7235" y="934"/>
                </a:lnTo>
                <a:close/>
                <a:moveTo>
                  <a:pt x="16698" y="934"/>
                </a:moveTo>
                <a:lnTo>
                  <a:pt x="16657" y="943"/>
                </a:lnTo>
                <a:lnTo>
                  <a:pt x="16646" y="985"/>
                </a:lnTo>
                <a:lnTo>
                  <a:pt x="16657" y="985"/>
                </a:lnTo>
                <a:lnTo>
                  <a:pt x="16749" y="1004"/>
                </a:lnTo>
                <a:lnTo>
                  <a:pt x="16817" y="1004"/>
                </a:lnTo>
                <a:lnTo>
                  <a:pt x="16787" y="975"/>
                </a:lnTo>
                <a:lnTo>
                  <a:pt x="16698" y="934"/>
                </a:lnTo>
                <a:close/>
                <a:moveTo>
                  <a:pt x="7437" y="943"/>
                </a:moveTo>
                <a:lnTo>
                  <a:pt x="7416" y="985"/>
                </a:lnTo>
                <a:lnTo>
                  <a:pt x="7442" y="1046"/>
                </a:lnTo>
                <a:lnTo>
                  <a:pt x="7452" y="1056"/>
                </a:lnTo>
                <a:lnTo>
                  <a:pt x="7503" y="1036"/>
                </a:lnTo>
                <a:lnTo>
                  <a:pt x="7546" y="1036"/>
                </a:lnTo>
                <a:lnTo>
                  <a:pt x="7592" y="1046"/>
                </a:lnTo>
                <a:lnTo>
                  <a:pt x="7597" y="1014"/>
                </a:lnTo>
                <a:lnTo>
                  <a:pt x="7550" y="953"/>
                </a:lnTo>
                <a:lnTo>
                  <a:pt x="7458" y="943"/>
                </a:lnTo>
                <a:lnTo>
                  <a:pt x="7437" y="943"/>
                </a:lnTo>
                <a:close/>
                <a:moveTo>
                  <a:pt x="6358" y="953"/>
                </a:moveTo>
                <a:lnTo>
                  <a:pt x="6337" y="975"/>
                </a:lnTo>
                <a:lnTo>
                  <a:pt x="6358" y="1046"/>
                </a:lnTo>
                <a:lnTo>
                  <a:pt x="6436" y="975"/>
                </a:lnTo>
                <a:lnTo>
                  <a:pt x="6415" y="953"/>
                </a:lnTo>
                <a:lnTo>
                  <a:pt x="6358" y="953"/>
                </a:lnTo>
                <a:close/>
                <a:moveTo>
                  <a:pt x="5981" y="985"/>
                </a:moveTo>
                <a:lnTo>
                  <a:pt x="5830" y="1056"/>
                </a:lnTo>
                <a:lnTo>
                  <a:pt x="5774" y="1097"/>
                </a:lnTo>
                <a:lnTo>
                  <a:pt x="5689" y="1181"/>
                </a:lnTo>
                <a:lnTo>
                  <a:pt x="5748" y="1210"/>
                </a:lnTo>
                <a:lnTo>
                  <a:pt x="5814" y="1210"/>
                </a:lnTo>
                <a:lnTo>
                  <a:pt x="5689" y="1251"/>
                </a:lnTo>
                <a:lnTo>
                  <a:pt x="5689" y="1293"/>
                </a:lnTo>
                <a:lnTo>
                  <a:pt x="5753" y="1303"/>
                </a:lnTo>
                <a:lnTo>
                  <a:pt x="5851" y="1293"/>
                </a:lnTo>
                <a:lnTo>
                  <a:pt x="5918" y="1312"/>
                </a:lnTo>
                <a:lnTo>
                  <a:pt x="5851" y="1335"/>
                </a:lnTo>
                <a:lnTo>
                  <a:pt x="5793" y="1335"/>
                </a:lnTo>
                <a:lnTo>
                  <a:pt x="5715" y="1354"/>
                </a:lnTo>
                <a:lnTo>
                  <a:pt x="5680" y="1364"/>
                </a:lnTo>
                <a:lnTo>
                  <a:pt x="5685" y="1457"/>
                </a:lnTo>
                <a:lnTo>
                  <a:pt x="5732" y="1437"/>
                </a:lnTo>
                <a:lnTo>
                  <a:pt x="5779" y="1466"/>
                </a:lnTo>
                <a:lnTo>
                  <a:pt x="5774" y="1527"/>
                </a:lnTo>
                <a:lnTo>
                  <a:pt x="5835" y="1518"/>
                </a:lnTo>
                <a:lnTo>
                  <a:pt x="5975" y="1498"/>
                </a:lnTo>
                <a:lnTo>
                  <a:pt x="6078" y="1457"/>
                </a:lnTo>
                <a:lnTo>
                  <a:pt x="6136" y="1457"/>
                </a:lnTo>
                <a:lnTo>
                  <a:pt x="6193" y="1489"/>
                </a:lnTo>
                <a:lnTo>
                  <a:pt x="6266" y="1498"/>
                </a:lnTo>
                <a:lnTo>
                  <a:pt x="6302" y="1457"/>
                </a:lnTo>
                <a:lnTo>
                  <a:pt x="6292" y="1415"/>
                </a:lnTo>
                <a:lnTo>
                  <a:pt x="6370" y="1405"/>
                </a:lnTo>
                <a:lnTo>
                  <a:pt x="6396" y="1354"/>
                </a:lnTo>
                <a:lnTo>
                  <a:pt x="6344" y="1303"/>
                </a:lnTo>
                <a:lnTo>
                  <a:pt x="6297" y="1242"/>
                </a:lnTo>
                <a:lnTo>
                  <a:pt x="6323" y="1168"/>
                </a:lnTo>
                <a:lnTo>
                  <a:pt x="6354" y="1056"/>
                </a:lnTo>
                <a:lnTo>
                  <a:pt x="6332" y="1014"/>
                </a:lnTo>
                <a:lnTo>
                  <a:pt x="6297" y="995"/>
                </a:lnTo>
                <a:lnTo>
                  <a:pt x="6255" y="1014"/>
                </a:lnTo>
                <a:lnTo>
                  <a:pt x="6224" y="1129"/>
                </a:lnTo>
                <a:lnTo>
                  <a:pt x="6177" y="1168"/>
                </a:lnTo>
                <a:lnTo>
                  <a:pt x="6198" y="1065"/>
                </a:lnTo>
                <a:lnTo>
                  <a:pt x="6182" y="1027"/>
                </a:lnTo>
                <a:lnTo>
                  <a:pt x="6104" y="1088"/>
                </a:lnTo>
                <a:lnTo>
                  <a:pt x="6073" y="1027"/>
                </a:lnTo>
                <a:lnTo>
                  <a:pt x="5960" y="1065"/>
                </a:lnTo>
                <a:lnTo>
                  <a:pt x="6012" y="1014"/>
                </a:lnTo>
                <a:lnTo>
                  <a:pt x="5981" y="985"/>
                </a:lnTo>
                <a:close/>
                <a:moveTo>
                  <a:pt x="6747" y="1139"/>
                </a:moveTo>
                <a:lnTo>
                  <a:pt x="6655" y="1219"/>
                </a:lnTo>
                <a:lnTo>
                  <a:pt x="6596" y="1344"/>
                </a:lnTo>
                <a:lnTo>
                  <a:pt x="6629" y="1396"/>
                </a:lnTo>
                <a:lnTo>
                  <a:pt x="6643" y="1466"/>
                </a:lnTo>
                <a:lnTo>
                  <a:pt x="6577" y="1579"/>
                </a:lnTo>
                <a:lnTo>
                  <a:pt x="6540" y="1579"/>
                </a:lnTo>
                <a:lnTo>
                  <a:pt x="6478" y="1672"/>
                </a:lnTo>
                <a:lnTo>
                  <a:pt x="6519" y="1559"/>
                </a:lnTo>
                <a:lnTo>
                  <a:pt x="6467" y="1518"/>
                </a:lnTo>
                <a:lnTo>
                  <a:pt x="6422" y="1540"/>
                </a:lnTo>
                <a:lnTo>
                  <a:pt x="6396" y="1611"/>
                </a:lnTo>
                <a:lnTo>
                  <a:pt x="6332" y="1611"/>
                </a:lnTo>
                <a:lnTo>
                  <a:pt x="6255" y="1630"/>
                </a:lnTo>
                <a:lnTo>
                  <a:pt x="6198" y="1579"/>
                </a:lnTo>
                <a:lnTo>
                  <a:pt x="6146" y="1591"/>
                </a:lnTo>
                <a:lnTo>
                  <a:pt x="6125" y="1518"/>
                </a:lnTo>
                <a:lnTo>
                  <a:pt x="6104" y="1498"/>
                </a:lnTo>
                <a:lnTo>
                  <a:pt x="6064" y="1508"/>
                </a:lnTo>
                <a:lnTo>
                  <a:pt x="6007" y="1508"/>
                </a:lnTo>
                <a:lnTo>
                  <a:pt x="5960" y="1550"/>
                </a:lnTo>
                <a:lnTo>
                  <a:pt x="5981" y="1601"/>
                </a:lnTo>
                <a:lnTo>
                  <a:pt x="5908" y="1662"/>
                </a:lnTo>
                <a:lnTo>
                  <a:pt x="5892" y="1591"/>
                </a:lnTo>
                <a:lnTo>
                  <a:pt x="5845" y="1611"/>
                </a:lnTo>
                <a:lnTo>
                  <a:pt x="5715" y="1620"/>
                </a:lnTo>
                <a:lnTo>
                  <a:pt x="5649" y="1601"/>
                </a:lnTo>
                <a:lnTo>
                  <a:pt x="5736" y="1540"/>
                </a:lnTo>
                <a:lnTo>
                  <a:pt x="5711" y="1489"/>
                </a:lnTo>
                <a:lnTo>
                  <a:pt x="5659" y="1489"/>
                </a:lnTo>
                <a:lnTo>
                  <a:pt x="5612" y="1466"/>
                </a:lnTo>
                <a:lnTo>
                  <a:pt x="5529" y="1425"/>
                </a:lnTo>
                <a:lnTo>
                  <a:pt x="5489" y="1386"/>
                </a:lnTo>
                <a:lnTo>
                  <a:pt x="5442" y="1373"/>
                </a:lnTo>
                <a:lnTo>
                  <a:pt x="5404" y="1405"/>
                </a:lnTo>
                <a:lnTo>
                  <a:pt x="5338" y="1425"/>
                </a:lnTo>
                <a:lnTo>
                  <a:pt x="5385" y="1344"/>
                </a:lnTo>
                <a:lnTo>
                  <a:pt x="5281" y="1415"/>
                </a:lnTo>
                <a:lnTo>
                  <a:pt x="5265" y="1312"/>
                </a:lnTo>
                <a:lnTo>
                  <a:pt x="5244" y="1303"/>
                </a:lnTo>
                <a:lnTo>
                  <a:pt x="5204" y="1354"/>
                </a:lnTo>
                <a:lnTo>
                  <a:pt x="5152" y="1386"/>
                </a:lnTo>
                <a:lnTo>
                  <a:pt x="5152" y="1335"/>
                </a:lnTo>
                <a:lnTo>
                  <a:pt x="5063" y="1364"/>
                </a:lnTo>
                <a:lnTo>
                  <a:pt x="4970" y="1415"/>
                </a:lnTo>
                <a:lnTo>
                  <a:pt x="4912" y="1405"/>
                </a:lnTo>
                <a:lnTo>
                  <a:pt x="4834" y="1437"/>
                </a:lnTo>
                <a:lnTo>
                  <a:pt x="4768" y="1489"/>
                </a:lnTo>
                <a:lnTo>
                  <a:pt x="4731" y="1476"/>
                </a:lnTo>
                <a:lnTo>
                  <a:pt x="4695" y="1415"/>
                </a:lnTo>
                <a:lnTo>
                  <a:pt x="4627" y="1396"/>
                </a:lnTo>
                <a:lnTo>
                  <a:pt x="4591" y="1373"/>
                </a:lnTo>
                <a:lnTo>
                  <a:pt x="4549" y="1344"/>
                </a:lnTo>
                <a:lnTo>
                  <a:pt x="4478" y="1354"/>
                </a:lnTo>
                <a:lnTo>
                  <a:pt x="4452" y="1344"/>
                </a:lnTo>
                <a:lnTo>
                  <a:pt x="4379" y="1335"/>
                </a:lnTo>
                <a:lnTo>
                  <a:pt x="4311" y="1303"/>
                </a:lnTo>
                <a:lnTo>
                  <a:pt x="4259" y="1312"/>
                </a:lnTo>
                <a:lnTo>
                  <a:pt x="4208" y="1293"/>
                </a:lnTo>
                <a:lnTo>
                  <a:pt x="4229" y="1261"/>
                </a:lnTo>
                <a:lnTo>
                  <a:pt x="4161" y="1261"/>
                </a:lnTo>
                <a:lnTo>
                  <a:pt x="4125" y="1283"/>
                </a:lnTo>
                <a:lnTo>
                  <a:pt x="4130" y="1232"/>
                </a:lnTo>
                <a:lnTo>
                  <a:pt x="4083" y="1200"/>
                </a:lnTo>
                <a:lnTo>
                  <a:pt x="3970" y="1261"/>
                </a:lnTo>
                <a:lnTo>
                  <a:pt x="3939" y="1261"/>
                </a:lnTo>
                <a:lnTo>
                  <a:pt x="3819" y="1303"/>
                </a:lnTo>
                <a:lnTo>
                  <a:pt x="3767" y="1322"/>
                </a:lnTo>
                <a:lnTo>
                  <a:pt x="3680" y="1373"/>
                </a:lnTo>
                <a:lnTo>
                  <a:pt x="3628" y="1425"/>
                </a:lnTo>
                <a:lnTo>
                  <a:pt x="3534" y="1476"/>
                </a:lnTo>
                <a:lnTo>
                  <a:pt x="3456" y="1489"/>
                </a:lnTo>
                <a:lnTo>
                  <a:pt x="3390" y="1550"/>
                </a:lnTo>
                <a:lnTo>
                  <a:pt x="3420" y="1579"/>
                </a:lnTo>
                <a:lnTo>
                  <a:pt x="3430" y="1630"/>
                </a:lnTo>
                <a:lnTo>
                  <a:pt x="3420" y="1694"/>
                </a:lnTo>
                <a:lnTo>
                  <a:pt x="3446" y="1733"/>
                </a:lnTo>
                <a:lnTo>
                  <a:pt x="3430" y="1806"/>
                </a:lnTo>
                <a:lnTo>
                  <a:pt x="3331" y="1816"/>
                </a:lnTo>
                <a:lnTo>
                  <a:pt x="3378" y="1755"/>
                </a:lnTo>
                <a:lnTo>
                  <a:pt x="3343" y="1755"/>
                </a:lnTo>
                <a:lnTo>
                  <a:pt x="3202" y="1816"/>
                </a:lnTo>
                <a:lnTo>
                  <a:pt x="3105" y="1858"/>
                </a:lnTo>
                <a:lnTo>
                  <a:pt x="3114" y="1928"/>
                </a:lnTo>
                <a:lnTo>
                  <a:pt x="3098" y="1980"/>
                </a:lnTo>
                <a:lnTo>
                  <a:pt x="3150" y="2012"/>
                </a:lnTo>
                <a:lnTo>
                  <a:pt x="3223" y="1989"/>
                </a:lnTo>
                <a:lnTo>
                  <a:pt x="3244" y="2021"/>
                </a:lnTo>
                <a:lnTo>
                  <a:pt x="3275" y="1989"/>
                </a:lnTo>
                <a:lnTo>
                  <a:pt x="3338" y="1970"/>
                </a:lnTo>
                <a:lnTo>
                  <a:pt x="3369" y="1970"/>
                </a:lnTo>
                <a:lnTo>
                  <a:pt x="3306" y="2012"/>
                </a:lnTo>
                <a:lnTo>
                  <a:pt x="3317" y="2031"/>
                </a:lnTo>
                <a:lnTo>
                  <a:pt x="3291" y="2092"/>
                </a:lnTo>
                <a:lnTo>
                  <a:pt x="3228" y="2124"/>
                </a:lnTo>
                <a:lnTo>
                  <a:pt x="3202" y="2114"/>
                </a:lnTo>
                <a:lnTo>
                  <a:pt x="3131" y="2175"/>
                </a:lnTo>
                <a:lnTo>
                  <a:pt x="3110" y="2156"/>
                </a:lnTo>
                <a:lnTo>
                  <a:pt x="3063" y="2166"/>
                </a:lnTo>
                <a:lnTo>
                  <a:pt x="3006" y="2227"/>
                </a:lnTo>
                <a:lnTo>
                  <a:pt x="2923" y="2297"/>
                </a:lnTo>
                <a:lnTo>
                  <a:pt x="2860" y="2371"/>
                </a:lnTo>
                <a:lnTo>
                  <a:pt x="2865" y="2422"/>
                </a:lnTo>
                <a:lnTo>
                  <a:pt x="2825" y="2493"/>
                </a:lnTo>
                <a:lnTo>
                  <a:pt x="2839" y="2525"/>
                </a:lnTo>
                <a:lnTo>
                  <a:pt x="2846" y="2576"/>
                </a:lnTo>
                <a:lnTo>
                  <a:pt x="2923" y="2554"/>
                </a:lnTo>
                <a:lnTo>
                  <a:pt x="2928" y="2596"/>
                </a:lnTo>
                <a:lnTo>
                  <a:pt x="2891" y="2647"/>
                </a:lnTo>
                <a:lnTo>
                  <a:pt x="2850" y="2721"/>
                </a:lnTo>
                <a:lnTo>
                  <a:pt x="2881" y="2721"/>
                </a:lnTo>
                <a:lnTo>
                  <a:pt x="2959" y="2670"/>
                </a:lnTo>
                <a:lnTo>
                  <a:pt x="2938" y="2730"/>
                </a:lnTo>
                <a:lnTo>
                  <a:pt x="2980" y="2689"/>
                </a:lnTo>
                <a:lnTo>
                  <a:pt x="2975" y="2750"/>
                </a:lnTo>
                <a:lnTo>
                  <a:pt x="3027" y="2708"/>
                </a:lnTo>
                <a:lnTo>
                  <a:pt x="3032" y="2730"/>
                </a:lnTo>
                <a:lnTo>
                  <a:pt x="3110" y="2689"/>
                </a:lnTo>
                <a:lnTo>
                  <a:pt x="3042" y="2759"/>
                </a:lnTo>
                <a:lnTo>
                  <a:pt x="2980" y="2862"/>
                </a:lnTo>
                <a:lnTo>
                  <a:pt x="2917" y="2904"/>
                </a:lnTo>
                <a:lnTo>
                  <a:pt x="2891" y="2926"/>
                </a:lnTo>
                <a:lnTo>
                  <a:pt x="2782" y="3006"/>
                </a:lnTo>
                <a:lnTo>
                  <a:pt x="2731" y="3058"/>
                </a:lnTo>
                <a:lnTo>
                  <a:pt x="2658" y="3067"/>
                </a:lnTo>
                <a:lnTo>
                  <a:pt x="2570" y="3141"/>
                </a:lnTo>
                <a:lnTo>
                  <a:pt x="2497" y="3183"/>
                </a:lnTo>
                <a:lnTo>
                  <a:pt x="2410" y="3244"/>
                </a:lnTo>
                <a:lnTo>
                  <a:pt x="2405" y="3263"/>
                </a:lnTo>
                <a:lnTo>
                  <a:pt x="2514" y="3221"/>
                </a:lnTo>
                <a:lnTo>
                  <a:pt x="2580" y="3183"/>
                </a:lnTo>
                <a:lnTo>
                  <a:pt x="2653" y="3141"/>
                </a:lnTo>
                <a:lnTo>
                  <a:pt x="2721" y="3099"/>
                </a:lnTo>
                <a:lnTo>
                  <a:pt x="2747" y="3109"/>
                </a:lnTo>
                <a:lnTo>
                  <a:pt x="2834" y="3058"/>
                </a:lnTo>
                <a:lnTo>
                  <a:pt x="2886" y="2997"/>
                </a:lnTo>
                <a:lnTo>
                  <a:pt x="2995" y="2936"/>
                </a:lnTo>
                <a:lnTo>
                  <a:pt x="3042" y="2875"/>
                </a:lnTo>
                <a:lnTo>
                  <a:pt x="3110" y="2843"/>
                </a:lnTo>
                <a:lnTo>
                  <a:pt x="3192" y="2782"/>
                </a:lnTo>
                <a:lnTo>
                  <a:pt x="3291" y="2698"/>
                </a:lnTo>
                <a:lnTo>
                  <a:pt x="3286" y="2637"/>
                </a:lnTo>
                <a:lnTo>
                  <a:pt x="3409" y="2544"/>
                </a:lnTo>
                <a:lnTo>
                  <a:pt x="3487" y="2464"/>
                </a:lnTo>
                <a:lnTo>
                  <a:pt x="3586" y="2390"/>
                </a:lnTo>
                <a:lnTo>
                  <a:pt x="3581" y="2422"/>
                </a:lnTo>
                <a:lnTo>
                  <a:pt x="3508" y="2464"/>
                </a:lnTo>
                <a:lnTo>
                  <a:pt x="3420" y="2586"/>
                </a:lnTo>
                <a:lnTo>
                  <a:pt x="3383" y="2657"/>
                </a:lnTo>
                <a:lnTo>
                  <a:pt x="3456" y="2637"/>
                </a:lnTo>
                <a:lnTo>
                  <a:pt x="3519" y="2586"/>
                </a:lnTo>
                <a:lnTo>
                  <a:pt x="3591" y="2567"/>
                </a:lnTo>
                <a:lnTo>
                  <a:pt x="3623" y="2554"/>
                </a:lnTo>
                <a:lnTo>
                  <a:pt x="3659" y="2474"/>
                </a:lnTo>
                <a:lnTo>
                  <a:pt x="3727" y="2442"/>
                </a:lnTo>
                <a:lnTo>
                  <a:pt x="3757" y="2493"/>
                </a:lnTo>
                <a:lnTo>
                  <a:pt x="3819" y="2554"/>
                </a:lnTo>
                <a:lnTo>
                  <a:pt x="3892" y="2544"/>
                </a:lnTo>
                <a:lnTo>
                  <a:pt x="3953" y="2586"/>
                </a:lnTo>
                <a:lnTo>
                  <a:pt x="3991" y="2605"/>
                </a:lnTo>
                <a:lnTo>
                  <a:pt x="4026" y="2740"/>
                </a:lnTo>
                <a:lnTo>
                  <a:pt x="4063" y="2782"/>
                </a:lnTo>
                <a:lnTo>
                  <a:pt x="4141" y="2782"/>
                </a:lnTo>
                <a:lnTo>
                  <a:pt x="4187" y="2791"/>
                </a:lnTo>
                <a:lnTo>
                  <a:pt x="4156" y="2904"/>
                </a:lnTo>
                <a:lnTo>
                  <a:pt x="4172" y="3006"/>
                </a:lnTo>
                <a:lnTo>
                  <a:pt x="4141" y="3119"/>
                </a:lnTo>
                <a:lnTo>
                  <a:pt x="4167" y="3160"/>
                </a:lnTo>
                <a:lnTo>
                  <a:pt x="4172" y="3212"/>
                </a:lnTo>
                <a:lnTo>
                  <a:pt x="4146" y="3273"/>
                </a:lnTo>
                <a:lnTo>
                  <a:pt x="4167" y="3375"/>
                </a:lnTo>
                <a:lnTo>
                  <a:pt x="4135" y="3478"/>
                </a:lnTo>
                <a:lnTo>
                  <a:pt x="4177" y="3529"/>
                </a:lnTo>
                <a:lnTo>
                  <a:pt x="4141" y="3613"/>
                </a:lnTo>
                <a:lnTo>
                  <a:pt x="4125" y="3725"/>
                </a:lnTo>
                <a:lnTo>
                  <a:pt x="4203" y="3786"/>
                </a:lnTo>
                <a:lnTo>
                  <a:pt x="4219" y="3837"/>
                </a:lnTo>
                <a:lnTo>
                  <a:pt x="4276" y="3972"/>
                </a:lnTo>
                <a:lnTo>
                  <a:pt x="4285" y="3972"/>
                </a:lnTo>
                <a:lnTo>
                  <a:pt x="4264" y="4075"/>
                </a:lnTo>
                <a:lnTo>
                  <a:pt x="4238" y="4187"/>
                </a:lnTo>
                <a:lnTo>
                  <a:pt x="4219" y="4219"/>
                </a:lnTo>
                <a:lnTo>
                  <a:pt x="4229" y="4094"/>
                </a:lnTo>
                <a:lnTo>
                  <a:pt x="4167" y="4056"/>
                </a:lnTo>
                <a:lnTo>
                  <a:pt x="4151" y="4075"/>
                </a:lnTo>
                <a:lnTo>
                  <a:pt x="4146" y="4136"/>
                </a:lnTo>
                <a:lnTo>
                  <a:pt x="4125" y="4248"/>
                </a:lnTo>
                <a:lnTo>
                  <a:pt x="4078" y="4434"/>
                </a:lnTo>
                <a:lnTo>
                  <a:pt x="3995" y="4681"/>
                </a:lnTo>
                <a:lnTo>
                  <a:pt x="3934" y="4803"/>
                </a:lnTo>
                <a:lnTo>
                  <a:pt x="3923" y="4906"/>
                </a:lnTo>
                <a:lnTo>
                  <a:pt x="3892" y="5018"/>
                </a:lnTo>
                <a:lnTo>
                  <a:pt x="3850" y="5134"/>
                </a:lnTo>
                <a:lnTo>
                  <a:pt x="3861" y="5204"/>
                </a:lnTo>
                <a:lnTo>
                  <a:pt x="3845" y="5317"/>
                </a:lnTo>
                <a:lnTo>
                  <a:pt x="3861" y="5429"/>
                </a:lnTo>
                <a:lnTo>
                  <a:pt x="3871" y="5471"/>
                </a:lnTo>
                <a:lnTo>
                  <a:pt x="3866" y="5512"/>
                </a:lnTo>
                <a:lnTo>
                  <a:pt x="3871" y="5698"/>
                </a:lnTo>
                <a:lnTo>
                  <a:pt x="3897" y="5830"/>
                </a:lnTo>
                <a:lnTo>
                  <a:pt x="3887" y="5904"/>
                </a:lnTo>
                <a:lnTo>
                  <a:pt x="3897" y="5933"/>
                </a:lnTo>
                <a:lnTo>
                  <a:pt x="3948" y="5942"/>
                </a:lnTo>
                <a:lnTo>
                  <a:pt x="3960" y="5984"/>
                </a:lnTo>
                <a:lnTo>
                  <a:pt x="3991" y="5984"/>
                </a:lnTo>
                <a:lnTo>
                  <a:pt x="3991" y="6026"/>
                </a:lnTo>
                <a:lnTo>
                  <a:pt x="4012" y="6045"/>
                </a:lnTo>
                <a:lnTo>
                  <a:pt x="4038" y="6119"/>
                </a:lnTo>
                <a:lnTo>
                  <a:pt x="4031" y="6189"/>
                </a:lnTo>
                <a:lnTo>
                  <a:pt x="4038" y="6314"/>
                </a:lnTo>
                <a:lnTo>
                  <a:pt x="4042" y="6417"/>
                </a:lnTo>
                <a:lnTo>
                  <a:pt x="4052" y="6507"/>
                </a:lnTo>
                <a:lnTo>
                  <a:pt x="4057" y="6590"/>
                </a:lnTo>
                <a:lnTo>
                  <a:pt x="4089" y="6632"/>
                </a:lnTo>
                <a:lnTo>
                  <a:pt x="4120" y="6735"/>
                </a:lnTo>
                <a:lnTo>
                  <a:pt x="4109" y="6796"/>
                </a:lnTo>
                <a:lnTo>
                  <a:pt x="4078" y="6847"/>
                </a:lnTo>
                <a:lnTo>
                  <a:pt x="4057" y="6837"/>
                </a:lnTo>
                <a:lnTo>
                  <a:pt x="4052" y="6847"/>
                </a:lnTo>
                <a:lnTo>
                  <a:pt x="4073" y="6918"/>
                </a:lnTo>
                <a:lnTo>
                  <a:pt x="4104" y="6959"/>
                </a:lnTo>
                <a:lnTo>
                  <a:pt x="4115" y="6991"/>
                </a:lnTo>
                <a:lnTo>
                  <a:pt x="4125" y="6969"/>
                </a:lnTo>
                <a:lnTo>
                  <a:pt x="4161" y="7033"/>
                </a:lnTo>
                <a:lnTo>
                  <a:pt x="4182" y="7072"/>
                </a:lnTo>
                <a:lnTo>
                  <a:pt x="4182" y="7155"/>
                </a:lnTo>
                <a:lnTo>
                  <a:pt x="4172" y="7248"/>
                </a:lnTo>
                <a:lnTo>
                  <a:pt x="4198" y="7290"/>
                </a:lnTo>
                <a:lnTo>
                  <a:pt x="4234" y="7351"/>
                </a:lnTo>
                <a:lnTo>
                  <a:pt x="4264" y="7431"/>
                </a:lnTo>
                <a:lnTo>
                  <a:pt x="4276" y="7514"/>
                </a:lnTo>
                <a:lnTo>
                  <a:pt x="4285" y="7514"/>
                </a:lnTo>
                <a:lnTo>
                  <a:pt x="4311" y="7463"/>
                </a:lnTo>
                <a:lnTo>
                  <a:pt x="4316" y="7444"/>
                </a:lnTo>
                <a:lnTo>
                  <a:pt x="4302" y="7380"/>
                </a:lnTo>
                <a:lnTo>
                  <a:pt x="4285" y="7319"/>
                </a:lnTo>
                <a:lnTo>
                  <a:pt x="4255" y="7309"/>
                </a:lnTo>
                <a:lnTo>
                  <a:pt x="4259" y="7239"/>
                </a:lnTo>
                <a:lnTo>
                  <a:pt x="4250" y="7174"/>
                </a:lnTo>
                <a:lnTo>
                  <a:pt x="4238" y="7113"/>
                </a:lnTo>
                <a:lnTo>
                  <a:pt x="4234" y="6991"/>
                </a:lnTo>
                <a:lnTo>
                  <a:pt x="4208" y="6918"/>
                </a:lnTo>
                <a:lnTo>
                  <a:pt x="4198" y="6866"/>
                </a:lnTo>
                <a:lnTo>
                  <a:pt x="4187" y="6837"/>
                </a:lnTo>
                <a:lnTo>
                  <a:pt x="4187" y="6744"/>
                </a:lnTo>
                <a:lnTo>
                  <a:pt x="4177" y="6754"/>
                </a:lnTo>
                <a:lnTo>
                  <a:pt x="4177" y="6703"/>
                </a:lnTo>
                <a:lnTo>
                  <a:pt x="4167" y="6693"/>
                </a:lnTo>
                <a:lnTo>
                  <a:pt x="4161" y="6661"/>
                </a:lnTo>
                <a:lnTo>
                  <a:pt x="4130" y="6571"/>
                </a:lnTo>
                <a:lnTo>
                  <a:pt x="4120" y="6507"/>
                </a:lnTo>
                <a:lnTo>
                  <a:pt x="4130" y="6404"/>
                </a:lnTo>
                <a:lnTo>
                  <a:pt x="4130" y="6343"/>
                </a:lnTo>
                <a:lnTo>
                  <a:pt x="4151" y="6292"/>
                </a:lnTo>
                <a:lnTo>
                  <a:pt x="4177" y="6324"/>
                </a:lnTo>
                <a:lnTo>
                  <a:pt x="4198" y="6324"/>
                </a:lnTo>
                <a:lnTo>
                  <a:pt x="4234" y="6375"/>
                </a:lnTo>
                <a:lnTo>
                  <a:pt x="4224" y="6427"/>
                </a:lnTo>
                <a:lnTo>
                  <a:pt x="4229" y="6529"/>
                </a:lnTo>
                <a:lnTo>
                  <a:pt x="4245" y="6632"/>
                </a:lnTo>
                <a:lnTo>
                  <a:pt x="4238" y="6674"/>
                </a:lnTo>
                <a:lnTo>
                  <a:pt x="4259" y="6744"/>
                </a:lnTo>
                <a:lnTo>
                  <a:pt x="4280" y="6815"/>
                </a:lnTo>
                <a:lnTo>
                  <a:pt x="4311" y="6828"/>
                </a:lnTo>
                <a:lnTo>
                  <a:pt x="4316" y="6918"/>
                </a:lnTo>
                <a:lnTo>
                  <a:pt x="4342" y="6991"/>
                </a:lnTo>
                <a:lnTo>
                  <a:pt x="4368" y="7020"/>
                </a:lnTo>
                <a:lnTo>
                  <a:pt x="4349" y="7104"/>
                </a:lnTo>
                <a:lnTo>
                  <a:pt x="4353" y="7136"/>
                </a:lnTo>
                <a:lnTo>
                  <a:pt x="4400" y="7197"/>
                </a:lnTo>
                <a:lnTo>
                  <a:pt x="4420" y="7277"/>
                </a:lnTo>
                <a:lnTo>
                  <a:pt x="4472" y="7380"/>
                </a:lnTo>
                <a:lnTo>
                  <a:pt x="4509" y="7514"/>
                </a:lnTo>
                <a:lnTo>
                  <a:pt x="4523" y="7585"/>
                </a:lnTo>
                <a:lnTo>
                  <a:pt x="4523" y="7636"/>
                </a:lnTo>
                <a:lnTo>
                  <a:pt x="4540" y="7701"/>
                </a:lnTo>
                <a:lnTo>
                  <a:pt x="4535" y="7752"/>
                </a:lnTo>
                <a:lnTo>
                  <a:pt x="4519" y="7781"/>
                </a:lnTo>
                <a:lnTo>
                  <a:pt x="4523" y="7822"/>
                </a:lnTo>
                <a:lnTo>
                  <a:pt x="4504" y="7832"/>
                </a:lnTo>
                <a:lnTo>
                  <a:pt x="4509" y="7906"/>
                </a:lnTo>
                <a:lnTo>
                  <a:pt x="4535" y="7986"/>
                </a:lnTo>
                <a:lnTo>
                  <a:pt x="4591" y="8070"/>
                </a:lnTo>
                <a:lnTo>
                  <a:pt x="4612" y="8130"/>
                </a:lnTo>
                <a:lnTo>
                  <a:pt x="4669" y="8172"/>
                </a:lnTo>
                <a:lnTo>
                  <a:pt x="4700" y="8182"/>
                </a:lnTo>
                <a:lnTo>
                  <a:pt x="4716" y="8214"/>
                </a:lnTo>
                <a:lnTo>
                  <a:pt x="4757" y="8284"/>
                </a:lnTo>
                <a:lnTo>
                  <a:pt x="4825" y="8345"/>
                </a:lnTo>
                <a:lnTo>
                  <a:pt x="4867" y="8368"/>
                </a:lnTo>
                <a:lnTo>
                  <a:pt x="4919" y="8429"/>
                </a:lnTo>
                <a:lnTo>
                  <a:pt x="4964" y="8448"/>
                </a:lnTo>
                <a:lnTo>
                  <a:pt x="5001" y="8490"/>
                </a:lnTo>
                <a:lnTo>
                  <a:pt x="5032" y="8480"/>
                </a:lnTo>
                <a:lnTo>
                  <a:pt x="5084" y="8429"/>
                </a:lnTo>
                <a:lnTo>
                  <a:pt x="5119" y="8419"/>
                </a:lnTo>
                <a:lnTo>
                  <a:pt x="5166" y="8448"/>
                </a:lnTo>
                <a:lnTo>
                  <a:pt x="5192" y="8490"/>
                </a:lnTo>
                <a:lnTo>
                  <a:pt x="5255" y="8644"/>
                </a:lnTo>
                <a:lnTo>
                  <a:pt x="5286" y="8695"/>
                </a:lnTo>
                <a:lnTo>
                  <a:pt x="5312" y="8727"/>
                </a:lnTo>
                <a:lnTo>
                  <a:pt x="5348" y="8727"/>
                </a:lnTo>
                <a:lnTo>
                  <a:pt x="5379" y="8747"/>
                </a:lnTo>
                <a:lnTo>
                  <a:pt x="5395" y="8779"/>
                </a:lnTo>
                <a:lnTo>
                  <a:pt x="5426" y="8788"/>
                </a:lnTo>
                <a:lnTo>
                  <a:pt x="5451" y="8817"/>
                </a:lnTo>
                <a:lnTo>
                  <a:pt x="5472" y="8830"/>
                </a:lnTo>
                <a:lnTo>
                  <a:pt x="5503" y="8830"/>
                </a:lnTo>
                <a:lnTo>
                  <a:pt x="5515" y="8798"/>
                </a:lnTo>
                <a:lnTo>
                  <a:pt x="5529" y="8807"/>
                </a:lnTo>
                <a:lnTo>
                  <a:pt x="5540" y="8849"/>
                </a:lnTo>
                <a:lnTo>
                  <a:pt x="5534" y="8859"/>
                </a:lnTo>
                <a:lnTo>
                  <a:pt x="5524" y="8840"/>
                </a:lnTo>
                <a:lnTo>
                  <a:pt x="5519" y="8859"/>
                </a:lnTo>
                <a:lnTo>
                  <a:pt x="5545" y="8920"/>
                </a:lnTo>
                <a:lnTo>
                  <a:pt x="5571" y="8961"/>
                </a:lnTo>
                <a:lnTo>
                  <a:pt x="5581" y="9013"/>
                </a:lnTo>
                <a:lnTo>
                  <a:pt x="5607" y="9064"/>
                </a:lnTo>
                <a:lnTo>
                  <a:pt x="5628" y="9106"/>
                </a:lnTo>
                <a:lnTo>
                  <a:pt x="5612" y="9138"/>
                </a:lnTo>
                <a:lnTo>
                  <a:pt x="5628" y="9157"/>
                </a:lnTo>
                <a:lnTo>
                  <a:pt x="5618" y="9199"/>
                </a:lnTo>
                <a:lnTo>
                  <a:pt x="5618" y="9241"/>
                </a:lnTo>
                <a:lnTo>
                  <a:pt x="5623" y="9270"/>
                </a:lnTo>
                <a:lnTo>
                  <a:pt x="5644" y="9279"/>
                </a:lnTo>
                <a:lnTo>
                  <a:pt x="5654" y="9321"/>
                </a:lnTo>
                <a:lnTo>
                  <a:pt x="5670" y="9279"/>
                </a:lnTo>
                <a:lnTo>
                  <a:pt x="5664" y="9250"/>
                </a:lnTo>
                <a:lnTo>
                  <a:pt x="5680" y="9270"/>
                </a:lnTo>
                <a:lnTo>
                  <a:pt x="5685" y="9311"/>
                </a:lnTo>
                <a:lnTo>
                  <a:pt x="5706" y="9330"/>
                </a:lnTo>
                <a:lnTo>
                  <a:pt x="5727" y="9353"/>
                </a:lnTo>
                <a:lnTo>
                  <a:pt x="5741" y="9382"/>
                </a:lnTo>
                <a:lnTo>
                  <a:pt x="5741" y="9414"/>
                </a:lnTo>
                <a:lnTo>
                  <a:pt x="5736" y="9446"/>
                </a:lnTo>
                <a:lnTo>
                  <a:pt x="5748" y="9465"/>
                </a:lnTo>
                <a:lnTo>
                  <a:pt x="5779" y="9497"/>
                </a:lnTo>
                <a:lnTo>
                  <a:pt x="5788" y="9517"/>
                </a:lnTo>
                <a:lnTo>
                  <a:pt x="5788" y="9484"/>
                </a:lnTo>
                <a:lnTo>
                  <a:pt x="5814" y="9484"/>
                </a:lnTo>
                <a:lnTo>
                  <a:pt x="5830" y="9507"/>
                </a:lnTo>
                <a:lnTo>
                  <a:pt x="5856" y="9517"/>
                </a:lnTo>
                <a:lnTo>
                  <a:pt x="5866" y="9568"/>
                </a:lnTo>
                <a:lnTo>
                  <a:pt x="5887" y="9578"/>
                </a:lnTo>
                <a:lnTo>
                  <a:pt x="5892" y="9558"/>
                </a:lnTo>
                <a:lnTo>
                  <a:pt x="5903" y="9639"/>
                </a:lnTo>
                <a:lnTo>
                  <a:pt x="5929" y="9629"/>
                </a:lnTo>
                <a:lnTo>
                  <a:pt x="5939" y="9610"/>
                </a:lnTo>
                <a:lnTo>
                  <a:pt x="5960" y="9587"/>
                </a:lnTo>
                <a:lnTo>
                  <a:pt x="5929" y="9517"/>
                </a:lnTo>
                <a:lnTo>
                  <a:pt x="5939" y="9484"/>
                </a:lnTo>
                <a:lnTo>
                  <a:pt x="5949" y="9484"/>
                </a:lnTo>
                <a:lnTo>
                  <a:pt x="5975" y="9456"/>
                </a:lnTo>
                <a:lnTo>
                  <a:pt x="5991" y="9404"/>
                </a:lnTo>
                <a:lnTo>
                  <a:pt x="6017" y="9395"/>
                </a:lnTo>
                <a:lnTo>
                  <a:pt x="6043" y="9433"/>
                </a:lnTo>
                <a:lnTo>
                  <a:pt x="6052" y="9475"/>
                </a:lnTo>
                <a:lnTo>
                  <a:pt x="6068" y="9484"/>
                </a:lnTo>
                <a:lnTo>
                  <a:pt x="6052" y="9526"/>
                </a:lnTo>
                <a:lnTo>
                  <a:pt x="6064" y="9600"/>
                </a:lnTo>
                <a:lnTo>
                  <a:pt x="6085" y="9639"/>
                </a:lnTo>
                <a:lnTo>
                  <a:pt x="6111" y="9712"/>
                </a:lnTo>
                <a:lnTo>
                  <a:pt x="6115" y="9825"/>
                </a:lnTo>
                <a:lnTo>
                  <a:pt x="6099" y="9857"/>
                </a:lnTo>
                <a:lnTo>
                  <a:pt x="6115" y="9979"/>
                </a:lnTo>
                <a:lnTo>
                  <a:pt x="6099" y="10062"/>
                </a:lnTo>
                <a:lnTo>
                  <a:pt x="6120" y="10091"/>
                </a:lnTo>
                <a:lnTo>
                  <a:pt x="6099" y="10165"/>
                </a:lnTo>
                <a:lnTo>
                  <a:pt x="6073" y="10255"/>
                </a:lnTo>
                <a:lnTo>
                  <a:pt x="6043" y="10267"/>
                </a:lnTo>
                <a:lnTo>
                  <a:pt x="6026" y="10306"/>
                </a:lnTo>
                <a:lnTo>
                  <a:pt x="6026" y="10380"/>
                </a:lnTo>
                <a:lnTo>
                  <a:pt x="6007" y="10389"/>
                </a:lnTo>
                <a:lnTo>
                  <a:pt x="6012" y="10431"/>
                </a:lnTo>
                <a:lnTo>
                  <a:pt x="5970" y="10482"/>
                </a:lnTo>
                <a:lnTo>
                  <a:pt x="5939" y="10511"/>
                </a:lnTo>
                <a:lnTo>
                  <a:pt x="5944" y="10575"/>
                </a:lnTo>
                <a:lnTo>
                  <a:pt x="5918" y="10656"/>
                </a:lnTo>
                <a:lnTo>
                  <a:pt x="5908" y="10739"/>
                </a:lnTo>
                <a:lnTo>
                  <a:pt x="5887" y="10758"/>
                </a:lnTo>
                <a:lnTo>
                  <a:pt x="5897" y="10883"/>
                </a:lnTo>
                <a:lnTo>
                  <a:pt x="5887" y="10922"/>
                </a:lnTo>
                <a:lnTo>
                  <a:pt x="5923" y="10986"/>
                </a:lnTo>
                <a:lnTo>
                  <a:pt x="5944" y="10922"/>
                </a:lnTo>
                <a:lnTo>
                  <a:pt x="5960" y="10986"/>
                </a:lnTo>
                <a:lnTo>
                  <a:pt x="5929" y="11089"/>
                </a:lnTo>
                <a:lnTo>
                  <a:pt x="5882" y="11169"/>
                </a:lnTo>
                <a:lnTo>
                  <a:pt x="5866" y="11262"/>
                </a:lnTo>
                <a:lnTo>
                  <a:pt x="5897" y="11397"/>
                </a:lnTo>
                <a:lnTo>
                  <a:pt x="5877" y="11458"/>
                </a:lnTo>
                <a:lnTo>
                  <a:pt x="5923" y="11509"/>
                </a:lnTo>
                <a:lnTo>
                  <a:pt x="5970" y="11602"/>
                </a:lnTo>
                <a:lnTo>
                  <a:pt x="5991" y="11705"/>
                </a:lnTo>
                <a:lnTo>
                  <a:pt x="6017" y="11766"/>
                </a:lnTo>
                <a:lnTo>
                  <a:pt x="6085" y="12032"/>
                </a:lnTo>
                <a:lnTo>
                  <a:pt x="6151" y="12279"/>
                </a:lnTo>
                <a:lnTo>
                  <a:pt x="6208" y="12462"/>
                </a:lnTo>
                <a:lnTo>
                  <a:pt x="6198" y="12504"/>
                </a:lnTo>
                <a:lnTo>
                  <a:pt x="6229" y="12616"/>
                </a:lnTo>
                <a:lnTo>
                  <a:pt x="6281" y="12699"/>
                </a:lnTo>
                <a:lnTo>
                  <a:pt x="6396" y="12844"/>
                </a:lnTo>
                <a:lnTo>
                  <a:pt x="6519" y="12988"/>
                </a:lnTo>
                <a:lnTo>
                  <a:pt x="6530" y="13040"/>
                </a:lnTo>
                <a:lnTo>
                  <a:pt x="6592" y="13120"/>
                </a:lnTo>
                <a:lnTo>
                  <a:pt x="6613" y="13306"/>
                </a:lnTo>
                <a:lnTo>
                  <a:pt x="6634" y="13530"/>
                </a:lnTo>
                <a:lnTo>
                  <a:pt x="6629" y="13839"/>
                </a:lnTo>
                <a:lnTo>
                  <a:pt x="6629" y="14118"/>
                </a:lnTo>
                <a:lnTo>
                  <a:pt x="6639" y="14384"/>
                </a:lnTo>
                <a:lnTo>
                  <a:pt x="6618" y="14548"/>
                </a:lnTo>
                <a:lnTo>
                  <a:pt x="6643" y="14711"/>
                </a:lnTo>
                <a:lnTo>
                  <a:pt x="6639" y="14824"/>
                </a:lnTo>
                <a:lnTo>
                  <a:pt x="6669" y="15029"/>
                </a:lnTo>
                <a:lnTo>
                  <a:pt x="6669" y="15234"/>
                </a:lnTo>
                <a:lnTo>
                  <a:pt x="6660" y="15452"/>
                </a:lnTo>
                <a:lnTo>
                  <a:pt x="6648" y="15677"/>
                </a:lnTo>
                <a:lnTo>
                  <a:pt x="6629" y="15677"/>
                </a:lnTo>
                <a:lnTo>
                  <a:pt x="6655" y="15831"/>
                </a:lnTo>
                <a:lnTo>
                  <a:pt x="6690" y="15966"/>
                </a:lnTo>
                <a:lnTo>
                  <a:pt x="6674" y="16056"/>
                </a:lnTo>
                <a:lnTo>
                  <a:pt x="6695" y="16303"/>
                </a:lnTo>
                <a:lnTo>
                  <a:pt x="6711" y="16498"/>
                </a:lnTo>
                <a:lnTo>
                  <a:pt x="6752" y="16518"/>
                </a:lnTo>
                <a:lnTo>
                  <a:pt x="6742" y="16344"/>
                </a:lnTo>
                <a:lnTo>
                  <a:pt x="6784" y="16386"/>
                </a:lnTo>
                <a:lnTo>
                  <a:pt x="6804" y="16662"/>
                </a:lnTo>
                <a:lnTo>
                  <a:pt x="6732" y="16611"/>
                </a:lnTo>
                <a:lnTo>
                  <a:pt x="6758" y="16839"/>
                </a:lnTo>
                <a:lnTo>
                  <a:pt x="6726" y="16960"/>
                </a:lnTo>
                <a:lnTo>
                  <a:pt x="6815" y="16993"/>
                </a:lnTo>
                <a:lnTo>
                  <a:pt x="6778" y="17095"/>
                </a:lnTo>
                <a:lnTo>
                  <a:pt x="6778" y="17227"/>
                </a:lnTo>
                <a:lnTo>
                  <a:pt x="6836" y="17455"/>
                </a:lnTo>
                <a:lnTo>
                  <a:pt x="6877" y="17535"/>
                </a:lnTo>
                <a:lnTo>
                  <a:pt x="6881" y="17618"/>
                </a:lnTo>
                <a:lnTo>
                  <a:pt x="6919" y="17698"/>
                </a:lnTo>
                <a:lnTo>
                  <a:pt x="6996" y="17772"/>
                </a:lnTo>
                <a:lnTo>
                  <a:pt x="7079" y="17865"/>
                </a:lnTo>
                <a:lnTo>
                  <a:pt x="7147" y="17904"/>
                </a:lnTo>
                <a:lnTo>
                  <a:pt x="7167" y="17904"/>
                </a:lnTo>
                <a:lnTo>
                  <a:pt x="7147" y="17782"/>
                </a:lnTo>
                <a:lnTo>
                  <a:pt x="7183" y="17730"/>
                </a:lnTo>
                <a:lnTo>
                  <a:pt x="7204" y="17698"/>
                </a:lnTo>
                <a:lnTo>
                  <a:pt x="7251" y="17698"/>
                </a:lnTo>
                <a:lnTo>
                  <a:pt x="7270" y="17711"/>
                </a:lnTo>
                <a:lnTo>
                  <a:pt x="7218" y="17628"/>
                </a:lnTo>
                <a:lnTo>
                  <a:pt x="7178" y="17493"/>
                </a:lnTo>
                <a:lnTo>
                  <a:pt x="7188" y="17432"/>
                </a:lnTo>
                <a:lnTo>
                  <a:pt x="7225" y="17381"/>
                </a:lnTo>
                <a:lnTo>
                  <a:pt x="7230" y="17227"/>
                </a:lnTo>
                <a:lnTo>
                  <a:pt x="7282" y="17156"/>
                </a:lnTo>
                <a:lnTo>
                  <a:pt x="7277" y="17031"/>
                </a:lnTo>
                <a:lnTo>
                  <a:pt x="7225" y="17012"/>
                </a:lnTo>
                <a:lnTo>
                  <a:pt x="7152" y="16909"/>
                </a:lnTo>
                <a:lnTo>
                  <a:pt x="7152" y="16806"/>
                </a:lnTo>
                <a:lnTo>
                  <a:pt x="7183" y="16745"/>
                </a:lnTo>
                <a:lnTo>
                  <a:pt x="7235" y="16745"/>
                </a:lnTo>
                <a:lnTo>
                  <a:pt x="7235" y="16672"/>
                </a:lnTo>
                <a:lnTo>
                  <a:pt x="7225" y="16530"/>
                </a:lnTo>
                <a:lnTo>
                  <a:pt x="7256" y="16447"/>
                </a:lnTo>
                <a:lnTo>
                  <a:pt x="7296" y="16405"/>
                </a:lnTo>
                <a:lnTo>
                  <a:pt x="7270" y="16335"/>
                </a:lnTo>
                <a:lnTo>
                  <a:pt x="7244" y="16386"/>
                </a:lnTo>
                <a:lnTo>
                  <a:pt x="7204" y="16344"/>
                </a:lnTo>
                <a:lnTo>
                  <a:pt x="7178" y="16210"/>
                </a:lnTo>
                <a:lnTo>
                  <a:pt x="7192" y="16171"/>
                </a:lnTo>
                <a:lnTo>
                  <a:pt x="7256" y="16222"/>
                </a:lnTo>
                <a:lnTo>
                  <a:pt x="7307" y="16200"/>
                </a:lnTo>
                <a:lnTo>
                  <a:pt x="7333" y="16149"/>
                </a:lnTo>
                <a:lnTo>
                  <a:pt x="7317" y="16088"/>
                </a:lnTo>
                <a:lnTo>
                  <a:pt x="7312" y="15985"/>
                </a:lnTo>
                <a:lnTo>
                  <a:pt x="7291" y="15902"/>
                </a:lnTo>
                <a:lnTo>
                  <a:pt x="7354" y="15914"/>
                </a:lnTo>
                <a:lnTo>
                  <a:pt x="7468" y="15892"/>
                </a:lnTo>
                <a:lnTo>
                  <a:pt x="7541" y="15821"/>
                </a:lnTo>
                <a:lnTo>
                  <a:pt x="7576" y="15645"/>
                </a:lnTo>
                <a:lnTo>
                  <a:pt x="7571" y="15574"/>
                </a:lnTo>
                <a:lnTo>
                  <a:pt x="7529" y="15513"/>
                </a:lnTo>
                <a:lnTo>
                  <a:pt x="7529" y="15420"/>
                </a:lnTo>
                <a:lnTo>
                  <a:pt x="7447" y="15308"/>
                </a:lnTo>
                <a:lnTo>
                  <a:pt x="7442" y="15234"/>
                </a:lnTo>
                <a:lnTo>
                  <a:pt x="7484" y="15308"/>
                </a:lnTo>
                <a:lnTo>
                  <a:pt x="7524" y="15308"/>
                </a:lnTo>
                <a:lnTo>
                  <a:pt x="7581" y="15369"/>
                </a:lnTo>
                <a:lnTo>
                  <a:pt x="7614" y="15350"/>
                </a:lnTo>
                <a:lnTo>
                  <a:pt x="7654" y="15379"/>
                </a:lnTo>
                <a:lnTo>
                  <a:pt x="7711" y="15298"/>
                </a:lnTo>
                <a:lnTo>
                  <a:pt x="7732" y="15215"/>
                </a:lnTo>
                <a:lnTo>
                  <a:pt x="7763" y="15144"/>
                </a:lnTo>
                <a:lnTo>
                  <a:pt x="7779" y="15010"/>
                </a:lnTo>
                <a:lnTo>
                  <a:pt x="7809" y="14949"/>
                </a:lnTo>
                <a:lnTo>
                  <a:pt x="7856" y="14836"/>
                </a:lnTo>
                <a:lnTo>
                  <a:pt x="7903" y="14599"/>
                </a:lnTo>
                <a:lnTo>
                  <a:pt x="7939" y="14528"/>
                </a:lnTo>
                <a:lnTo>
                  <a:pt x="7950" y="14455"/>
                </a:lnTo>
                <a:lnTo>
                  <a:pt x="7950" y="14323"/>
                </a:lnTo>
                <a:lnTo>
                  <a:pt x="7939" y="14240"/>
                </a:lnTo>
                <a:lnTo>
                  <a:pt x="7939" y="14147"/>
                </a:lnTo>
                <a:lnTo>
                  <a:pt x="7986" y="14002"/>
                </a:lnTo>
                <a:lnTo>
                  <a:pt x="8048" y="13899"/>
                </a:lnTo>
                <a:lnTo>
                  <a:pt x="8116" y="13861"/>
                </a:lnTo>
                <a:lnTo>
                  <a:pt x="8151" y="13797"/>
                </a:lnTo>
                <a:lnTo>
                  <a:pt x="8245" y="13745"/>
                </a:lnTo>
                <a:lnTo>
                  <a:pt x="8313" y="13745"/>
                </a:lnTo>
                <a:lnTo>
                  <a:pt x="8323" y="13665"/>
                </a:lnTo>
                <a:lnTo>
                  <a:pt x="8370" y="13604"/>
                </a:lnTo>
                <a:lnTo>
                  <a:pt x="8375" y="13470"/>
                </a:lnTo>
                <a:lnTo>
                  <a:pt x="8427" y="13283"/>
                </a:lnTo>
                <a:lnTo>
                  <a:pt x="8431" y="13110"/>
                </a:lnTo>
                <a:lnTo>
                  <a:pt x="8452" y="13049"/>
                </a:lnTo>
                <a:lnTo>
                  <a:pt x="8452" y="12966"/>
                </a:lnTo>
                <a:lnTo>
                  <a:pt x="8469" y="12751"/>
                </a:lnTo>
                <a:lnTo>
                  <a:pt x="8457" y="12494"/>
                </a:lnTo>
                <a:lnTo>
                  <a:pt x="8469" y="12401"/>
                </a:lnTo>
                <a:lnTo>
                  <a:pt x="8483" y="12391"/>
                </a:lnTo>
                <a:lnTo>
                  <a:pt x="8530" y="12279"/>
                </a:lnTo>
                <a:lnTo>
                  <a:pt x="8561" y="12125"/>
                </a:lnTo>
                <a:lnTo>
                  <a:pt x="8644" y="11929"/>
                </a:lnTo>
                <a:lnTo>
                  <a:pt x="8676" y="11846"/>
                </a:lnTo>
                <a:lnTo>
                  <a:pt x="8695" y="11621"/>
                </a:lnTo>
                <a:lnTo>
                  <a:pt x="8686" y="11538"/>
                </a:lnTo>
                <a:lnTo>
                  <a:pt x="8665" y="11365"/>
                </a:lnTo>
                <a:lnTo>
                  <a:pt x="8644" y="11323"/>
                </a:lnTo>
                <a:lnTo>
                  <a:pt x="8592" y="11313"/>
                </a:lnTo>
                <a:lnTo>
                  <a:pt x="8546" y="11272"/>
                </a:lnTo>
                <a:lnTo>
                  <a:pt x="8462" y="11118"/>
                </a:lnTo>
                <a:lnTo>
                  <a:pt x="8375" y="11005"/>
                </a:lnTo>
                <a:lnTo>
                  <a:pt x="8281" y="11015"/>
                </a:lnTo>
                <a:lnTo>
                  <a:pt x="8167" y="10944"/>
                </a:lnTo>
                <a:lnTo>
                  <a:pt x="8095" y="10986"/>
                </a:lnTo>
                <a:lnTo>
                  <a:pt x="8106" y="10912"/>
                </a:lnTo>
                <a:lnTo>
                  <a:pt x="8073" y="10832"/>
                </a:lnTo>
                <a:lnTo>
                  <a:pt x="7976" y="10749"/>
                </a:lnTo>
                <a:lnTo>
                  <a:pt x="7899" y="10697"/>
                </a:lnTo>
                <a:lnTo>
                  <a:pt x="7852" y="10790"/>
                </a:lnTo>
                <a:lnTo>
                  <a:pt x="7852" y="10656"/>
                </a:lnTo>
                <a:lnTo>
                  <a:pt x="7743" y="10627"/>
                </a:lnTo>
                <a:lnTo>
                  <a:pt x="7722" y="10585"/>
                </a:lnTo>
                <a:lnTo>
                  <a:pt x="7769" y="10482"/>
                </a:lnTo>
                <a:lnTo>
                  <a:pt x="7769" y="10380"/>
                </a:lnTo>
                <a:lnTo>
                  <a:pt x="7737" y="10357"/>
                </a:lnTo>
                <a:lnTo>
                  <a:pt x="7701" y="10123"/>
                </a:lnTo>
                <a:lnTo>
                  <a:pt x="7691" y="10049"/>
                </a:lnTo>
                <a:lnTo>
                  <a:pt x="7670" y="10049"/>
                </a:lnTo>
                <a:lnTo>
                  <a:pt x="7659" y="9998"/>
                </a:lnTo>
                <a:lnTo>
                  <a:pt x="7597" y="9886"/>
                </a:lnTo>
                <a:lnTo>
                  <a:pt x="7550" y="9857"/>
                </a:lnTo>
                <a:lnTo>
                  <a:pt x="7529" y="9834"/>
                </a:lnTo>
                <a:lnTo>
                  <a:pt x="7468" y="9793"/>
                </a:lnTo>
                <a:lnTo>
                  <a:pt x="7416" y="9805"/>
                </a:lnTo>
                <a:lnTo>
                  <a:pt x="7411" y="9834"/>
                </a:lnTo>
                <a:lnTo>
                  <a:pt x="7338" y="9805"/>
                </a:lnTo>
                <a:lnTo>
                  <a:pt x="7312" y="9764"/>
                </a:lnTo>
                <a:lnTo>
                  <a:pt x="7282" y="9690"/>
                </a:lnTo>
                <a:lnTo>
                  <a:pt x="7260" y="9690"/>
                </a:lnTo>
                <a:lnTo>
                  <a:pt x="7260" y="9619"/>
                </a:lnTo>
                <a:lnTo>
                  <a:pt x="7225" y="9526"/>
                </a:lnTo>
                <a:lnTo>
                  <a:pt x="7183" y="9475"/>
                </a:lnTo>
                <a:lnTo>
                  <a:pt x="7162" y="9446"/>
                </a:lnTo>
                <a:lnTo>
                  <a:pt x="7131" y="9456"/>
                </a:lnTo>
                <a:lnTo>
                  <a:pt x="7121" y="9343"/>
                </a:lnTo>
                <a:lnTo>
                  <a:pt x="7079" y="9270"/>
                </a:lnTo>
                <a:lnTo>
                  <a:pt x="7032" y="9260"/>
                </a:lnTo>
                <a:lnTo>
                  <a:pt x="7011" y="9199"/>
                </a:lnTo>
                <a:lnTo>
                  <a:pt x="7063" y="9157"/>
                </a:lnTo>
                <a:lnTo>
                  <a:pt x="6992" y="9157"/>
                </a:lnTo>
                <a:lnTo>
                  <a:pt x="6919" y="9167"/>
                </a:lnTo>
                <a:lnTo>
                  <a:pt x="6914" y="9209"/>
                </a:lnTo>
                <a:lnTo>
                  <a:pt x="6877" y="9250"/>
                </a:lnTo>
                <a:lnTo>
                  <a:pt x="6836" y="9228"/>
                </a:lnTo>
                <a:lnTo>
                  <a:pt x="6799" y="9167"/>
                </a:lnTo>
                <a:lnTo>
                  <a:pt x="6737" y="9189"/>
                </a:lnTo>
                <a:lnTo>
                  <a:pt x="6681" y="9176"/>
                </a:lnTo>
                <a:lnTo>
                  <a:pt x="6681" y="9138"/>
                </a:lnTo>
                <a:lnTo>
                  <a:pt x="6643" y="9064"/>
                </a:lnTo>
                <a:lnTo>
                  <a:pt x="6603" y="9055"/>
                </a:lnTo>
                <a:lnTo>
                  <a:pt x="6582" y="8961"/>
                </a:lnTo>
                <a:lnTo>
                  <a:pt x="6561" y="9003"/>
                </a:lnTo>
                <a:lnTo>
                  <a:pt x="6566" y="9074"/>
                </a:lnTo>
                <a:lnTo>
                  <a:pt x="6488" y="9125"/>
                </a:lnTo>
                <a:lnTo>
                  <a:pt x="6488" y="9228"/>
                </a:lnTo>
                <a:lnTo>
                  <a:pt x="6509" y="9279"/>
                </a:lnTo>
                <a:lnTo>
                  <a:pt x="6493" y="9372"/>
                </a:lnTo>
                <a:lnTo>
                  <a:pt x="6462" y="9382"/>
                </a:lnTo>
                <a:lnTo>
                  <a:pt x="6447" y="9279"/>
                </a:lnTo>
                <a:lnTo>
                  <a:pt x="6473" y="9199"/>
                </a:lnTo>
                <a:lnTo>
                  <a:pt x="6478" y="9125"/>
                </a:lnTo>
                <a:lnTo>
                  <a:pt x="6457" y="9064"/>
                </a:lnTo>
                <a:lnTo>
                  <a:pt x="6493" y="9045"/>
                </a:lnTo>
                <a:lnTo>
                  <a:pt x="6499" y="9013"/>
                </a:lnTo>
                <a:lnTo>
                  <a:pt x="6509" y="8971"/>
                </a:lnTo>
                <a:lnTo>
                  <a:pt x="6493" y="8933"/>
                </a:lnTo>
                <a:lnTo>
                  <a:pt x="6473" y="8920"/>
                </a:lnTo>
                <a:lnTo>
                  <a:pt x="6441" y="8994"/>
                </a:lnTo>
                <a:lnTo>
                  <a:pt x="6422" y="9022"/>
                </a:lnTo>
                <a:lnTo>
                  <a:pt x="6370" y="9096"/>
                </a:lnTo>
                <a:lnTo>
                  <a:pt x="6323" y="9074"/>
                </a:lnTo>
                <a:lnTo>
                  <a:pt x="6318" y="9106"/>
                </a:lnTo>
                <a:lnTo>
                  <a:pt x="6281" y="9106"/>
                </a:lnTo>
                <a:lnTo>
                  <a:pt x="6240" y="9176"/>
                </a:lnTo>
                <a:lnTo>
                  <a:pt x="6229" y="9292"/>
                </a:lnTo>
                <a:lnTo>
                  <a:pt x="6224" y="9330"/>
                </a:lnTo>
                <a:lnTo>
                  <a:pt x="6198" y="9353"/>
                </a:lnTo>
                <a:lnTo>
                  <a:pt x="6151" y="9446"/>
                </a:lnTo>
                <a:lnTo>
                  <a:pt x="6120" y="9433"/>
                </a:lnTo>
                <a:lnTo>
                  <a:pt x="6099" y="9404"/>
                </a:lnTo>
                <a:lnTo>
                  <a:pt x="6078" y="9363"/>
                </a:lnTo>
                <a:lnTo>
                  <a:pt x="6052" y="9330"/>
                </a:lnTo>
                <a:lnTo>
                  <a:pt x="6022" y="9330"/>
                </a:lnTo>
                <a:lnTo>
                  <a:pt x="6022" y="9321"/>
                </a:lnTo>
                <a:lnTo>
                  <a:pt x="5991" y="9311"/>
                </a:lnTo>
                <a:lnTo>
                  <a:pt x="5970" y="9353"/>
                </a:lnTo>
                <a:lnTo>
                  <a:pt x="5934" y="9382"/>
                </a:lnTo>
                <a:lnTo>
                  <a:pt x="5903" y="9414"/>
                </a:lnTo>
                <a:lnTo>
                  <a:pt x="5877" y="9424"/>
                </a:lnTo>
                <a:lnTo>
                  <a:pt x="5861" y="9395"/>
                </a:lnTo>
                <a:lnTo>
                  <a:pt x="5851" y="9404"/>
                </a:lnTo>
                <a:lnTo>
                  <a:pt x="5830" y="9395"/>
                </a:lnTo>
                <a:lnTo>
                  <a:pt x="5830" y="9363"/>
                </a:lnTo>
                <a:lnTo>
                  <a:pt x="5809" y="9321"/>
                </a:lnTo>
                <a:lnTo>
                  <a:pt x="5783" y="9260"/>
                </a:lnTo>
                <a:lnTo>
                  <a:pt x="5762" y="9209"/>
                </a:lnTo>
                <a:lnTo>
                  <a:pt x="5748" y="9125"/>
                </a:lnTo>
                <a:lnTo>
                  <a:pt x="5741" y="9106"/>
                </a:lnTo>
                <a:lnTo>
                  <a:pt x="5741" y="9074"/>
                </a:lnTo>
                <a:lnTo>
                  <a:pt x="5753" y="9035"/>
                </a:lnTo>
                <a:lnTo>
                  <a:pt x="5753" y="9003"/>
                </a:lnTo>
                <a:lnTo>
                  <a:pt x="5758" y="8942"/>
                </a:lnTo>
                <a:lnTo>
                  <a:pt x="5767" y="8933"/>
                </a:lnTo>
                <a:lnTo>
                  <a:pt x="5767" y="8868"/>
                </a:lnTo>
                <a:lnTo>
                  <a:pt x="5767" y="8830"/>
                </a:lnTo>
                <a:lnTo>
                  <a:pt x="5774" y="8766"/>
                </a:lnTo>
                <a:lnTo>
                  <a:pt x="5779" y="8714"/>
                </a:lnTo>
                <a:lnTo>
                  <a:pt x="5800" y="8676"/>
                </a:lnTo>
                <a:lnTo>
                  <a:pt x="5793" y="8625"/>
                </a:lnTo>
                <a:lnTo>
                  <a:pt x="5800" y="8593"/>
                </a:lnTo>
                <a:lnTo>
                  <a:pt x="5804" y="8583"/>
                </a:lnTo>
                <a:lnTo>
                  <a:pt x="5788" y="8541"/>
                </a:lnTo>
                <a:lnTo>
                  <a:pt x="5767" y="8522"/>
                </a:lnTo>
                <a:lnTo>
                  <a:pt x="5753" y="8490"/>
                </a:lnTo>
                <a:lnTo>
                  <a:pt x="5736" y="8458"/>
                </a:lnTo>
                <a:lnTo>
                  <a:pt x="5727" y="8458"/>
                </a:lnTo>
                <a:lnTo>
                  <a:pt x="5701" y="8439"/>
                </a:lnTo>
                <a:lnTo>
                  <a:pt x="5685" y="8448"/>
                </a:lnTo>
                <a:lnTo>
                  <a:pt x="5670" y="8458"/>
                </a:lnTo>
                <a:lnTo>
                  <a:pt x="5659" y="8448"/>
                </a:lnTo>
                <a:lnTo>
                  <a:pt x="5638" y="8439"/>
                </a:lnTo>
                <a:lnTo>
                  <a:pt x="5633" y="8458"/>
                </a:lnTo>
                <a:lnTo>
                  <a:pt x="5612" y="8471"/>
                </a:lnTo>
                <a:lnTo>
                  <a:pt x="5581" y="8471"/>
                </a:lnTo>
                <a:lnTo>
                  <a:pt x="5555" y="8458"/>
                </a:lnTo>
                <a:lnTo>
                  <a:pt x="5545" y="8471"/>
                </a:lnTo>
                <a:lnTo>
                  <a:pt x="5540" y="8458"/>
                </a:lnTo>
                <a:lnTo>
                  <a:pt x="5524" y="8458"/>
                </a:lnTo>
                <a:lnTo>
                  <a:pt x="5508" y="8480"/>
                </a:lnTo>
                <a:lnTo>
                  <a:pt x="5503" y="8480"/>
                </a:lnTo>
                <a:lnTo>
                  <a:pt x="5489" y="8458"/>
                </a:lnTo>
                <a:lnTo>
                  <a:pt x="5482" y="8480"/>
                </a:lnTo>
                <a:lnTo>
                  <a:pt x="5463" y="8458"/>
                </a:lnTo>
                <a:lnTo>
                  <a:pt x="5477" y="8406"/>
                </a:lnTo>
                <a:lnTo>
                  <a:pt x="5489" y="8406"/>
                </a:lnTo>
                <a:lnTo>
                  <a:pt x="5503" y="8368"/>
                </a:lnTo>
                <a:lnTo>
                  <a:pt x="5515" y="8294"/>
                </a:lnTo>
                <a:lnTo>
                  <a:pt x="5508" y="8284"/>
                </a:lnTo>
                <a:lnTo>
                  <a:pt x="5519" y="8233"/>
                </a:lnTo>
                <a:lnTo>
                  <a:pt x="5515" y="8214"/>
                </a:lnTo>
                <a:lnTo>
                  <a:pt x="5529" y="8163"/>
                </a:lnTo>
                <a:lnTo>
                  <a:pt x="5529" y="8121"/>
                </a:lnTo>
                <a:lnTo>
                  <a:pt x="5519" y="8121"/>
                </a:lnTo>
                <a:lnTo>
                  <a:pt x="5519" y="8098"/>
                </a:lnTo>
                <a:lnTo>
                  <a:pt x="5534" y="8098"/>
                </a:lnTo>
                <a:lnTo>
                  <a:pt x="5545" y="8130"/>
                </a:lnTo>
                <a:lnTo>
                  <a:pt x="5571" y="8028"/>
                </a:lnTo>
                <a:lnTo>
                  <a:pt x="5581" y="7967"/>
                </a:lnTo>
                <a:lnTo>
                  <a:pt x="5571" y="7944"/>
                </a:lnTo>
                <a:lnTo>
                  <a:pt x="5592" y="7864"/>
                </a:lnTo>
                <a:lnTo>
                  <a:pt x="5628" y="7781"/>
                </a:lnTo>
                <a:lnTo>
                  <a:pt x="5638" y="7720"/>
                </a:lnTo>
                <a:lnTo>
                  <a:pt x="5623" y="7688"/>
                </a:lnTo>
                <a:lnTo>
                  <a:pt x="5586" y="7701"/>
                </a:lnTo>
                <a:lnTo>
                  <a:pt x="5534" y="7688"/>
                </a:lnTo>
                <a:lnTo>
                  <a:pt x="5468" y="7720"/>
                </a:lnTo>
                <a:lnTo>
                  <a:pt x="5426" y="7761"/>
                </a:lnTo>
                <a:lnTo>
                  <a:pt x="5416" y="7803"/>
                </a:lnTo>
                <a:lnTo>
                  <a:pt x="5400" y="7916"/>
                </a:lnTo>
                <a:lnTo>
                  <a:pt x="5379" y="7996"/>
                </a:lnTo>
                <a:lnTo>
                  <a:pt x="5338" y="8047"/>
                </a:lnTo>
                <a:lnTo>
                  <a:pt x="5301" y="8070"/>
                </a:lnTo>
                <a:lnTo>
                  <a:pt x="5255" y="8098"/>
                </a:lnTo>
                <a:lnTo>
                  <a:pt x="5208" y="8111"/>
                </a:lnTo>
                <a:lnTo>
                  <a:pt x="5152" y="8150"/>
                </a:lnTo>
                <a:lnTo>
                  <a:pt x="5131" y="8089"/>
                </a:lnTo>
                <a:lnTo>
                  <a:pt x="5068" y="8060"/>
                </a:lnTo>
                <a:lnTo>
                  <a:pt x="5053" y="7986"/>
                </a:lnTo>
                <a:lnTo>
                  <a:pt x="5042" y="7916"/>
                </a:lnTo>
                <a:lnTo>
                  <a:pt x="5011" y="7813"/>
                </a:lnTo>
                <a:lnTo>
                  <a:pt x="5006" y="7701"/>
                </a:lnTo>
                <a:lnTo>
                  <a:pt x="4996" y="7636"/>
                </a:lnTo>
                <a:lnTo>
                  <a:pt x="4990" y="7566"/>
                </a:lnTo>
                <a:lnTo>
                  <a:pt x="5001" y="7495"/>
                </a:lnTo>
                <a:lnTo>
                  <a:pt x="5022" y="7319"/>
                </a:lnTo>
                <a:lnTo>
                  <a:pt x="5037" y="7216"/>
                </a:lnTo>
                <a:lnTo>
                  <a:pt x="5074" y="7094"/>
                </a:lnTo>
                <a:lnTo>
                  <a:pt x="5068" y="7052"/>
                </a:lnTo>
                <a:lnTo>
                  <a:pt x="5074" y="6982"/>
                </a:lnTo>
                <a:lnTo>
                  <a:pt x="5084" y="6889"/>
                </a:lnTo>
                <a:lnTo>
                  <a:pt x="5105" y="6828"/>
                </a:lnTo>
                <a:lnTo>
                  <a:pt x="5140" y="6764"/>
                </a:lnTo>
                <a:lnTo>
                  <a:pt x="5208" y="6703"/>
                </a:lnTo>
                <a:lnTo>
                  <a:pt x="5275" y="6600"/>
                </a:lnTo>
                <a:lnTo>
                  <a:pt x="5327" y="6571"/>
                </a:lnTo>
                <a:lnTo>
                  <a:pt x="5364" y="6558"/>
                </a:lnTo>
                <a:lnTo>
                  <a:pt x="5400" y="6600"/>
                </a:lnTo>
                <a:lnTo>
                  <a:pt x="5456" y="6581"/>
                </a:lnTo>
                <a:lnTo>
                  <a:pt x="5489" y="6651"/>
                </a:lnTo>
                <a:lnTo>
                  <a:pt x="5534" y="6651"/>
                </a:lnTo>
                <a:lnTo>
                  <a:pt x="5555" y="6632"/>
                </a:lnTo>
                <a:lnTo>
                  <a:pt x="5576" y="6651"/>
                </a:lnTo>
                <a:lnTo>
                  <a:pt x="5592" y="6632"/>
                </a:lnTo>
                <a:lnTo>
                  <a:pt x="5581" y="6600"/>
                </a:lnTo>
                <a:lnTo>
                  <a:pt x="5586" y="6549"/>
                </a:lnTo>
                <a:lnTo>
                  <a:pt x="5581" y="6507"/>
                </a:lnTo>
                <a:lnTo>
                  <a:pt x="5607" y="6488"/>
                </a:lnTo>
                <a:lnTo>
                  <a:pt x="5654" y="6478"/>
                </a:lnTo>
                <a:lnTo>
                  <a:pt x="5706" y="6497"/>
                </a:lnTo>
                <a:lnTo>
                  <a:pt x="5774" y="6478"/>
                </a:lnTo>
                <a:lnTo>
                  <a:pt x="5804" y="6520"/>
                </a:lnTo>
                <a:lnTo>
                  <a:pt x="5826" y="6581"/>
                </a:lnTo>
                <a:lnTo>
                  <a:pt x="5835" y="6581"/>
                </a:lnTo>
                <a:lnTo>
                  <a:pt x="5903" y="6520"/>
                </a:lnTo>
                <a:lnTo>
                  <a:pt x="5923" y="6539"/>
                </a:lnTo>
                <a:lnTo>
                  <a:pt x="5955" y="6661"/>
                </a:lnTo>
                <a:lnTo>
                  <a:pt x="5965" y="6735"/>
                </a:lnTo>
                <a:lnTo>
                  <a:pt x="5944" y="6828"/>
                </a:lnTo>
                <a:lnTo>
                  <a:pt x="5944" y="6879"/>
                </a:lnTo>
                <a:lnTo>
                  <a:pt x="5965" y="6982"/>
                </a:lnTo>
                <a:lnTo>
                  <a:pt x="5986" y="7094"/>
                </a:lnTo>
                <a:lnTo>
                  <a:pt x="6000" y="7123"/>
                </a:lnTo>
                <a:lnTo>
                  <a:pt x="6007" y="7187"/>
                </a:lnTo>
                <a:lnTo>
                  <a:pt x="6038" y="7206"/>
                </a:lnTo>
                <a:lnTo>
                  <a:pt x="6052" y="7187"/>
                </a:lnTo>
                <a:lnTo>
                  <a:pt x="6073" y="7104"/>
                </a:lnTo>
                <a:lnTo>
                  <a:pt x="6085" y="7052"/>
                </a:lnTo>
                <a:lnTo>
                  <a:pt x="6094" y="6959"/>
                </a:lnTo>
                <a:lnTo>
                  <a:pt x="6078" y="6805"/>
                </a:lnTo>
                <a:lnTo>
                  <a:pt x="6085" y="6744"/>
                </a:lnTo>
                <a:lnTo>
                  <a:pt x="6068" y="6642"/>
                </a:lnTo>
                <a:lnTo>
                  <a:pt x="6064" y="6529"/>
                </a:lnTo>
                <a:lnTo>
                  <a:pt x="6064" y="6436"/>
                </a:lnTo>
                <a:lnTo>
                  <a:pt x="6085" y="6334"/>
                </a:lnTo>
                <a:lnTo>
                  <a:pt x="6120" y="6263"/>
                </a:lnTo>
                <a:lnTo>
                  <a:pt x="6162" y="6189"/>
                </a:lnTo>
                <a:lnTo>
                  <a:pt x="6234" y="6109"/>
                </a:lnTo>
                <a:lnTo>
                  <a:pt x="6250" y="6058"/>
                </a:lnTo>
                <a:lnTo>
                  <a:pt x="6285" y="6006"/>
                </a:lnTo>
                <a:lnTo>
                  <a:pt x="6311" y="6006"/>
                </a:lnTo>
                <a:lnTo>
                  <a:pt x="6363" y="5923"/>
                </a:lnTo>
                <a:lnTo>
                  <a:pt x="6426" y="5881"/>
                </a:lnTo>
                <a:lnTo>
                  <a:pt x="6478" y="5779"/>
                </a:lnTo>
                <a:lnTo>
                  <a:pt x="6488" y="5647"/>
                </a:lnTo>
                <a:lnTo>
                  <a:pt x="6488" y="5596"/>
                </a:lnTo>
                <a:lnTo>
                  <a:pt x="6473" y="5583"/>
                </a:lnTo>
                <a:lnTo>
                  <a:pt x="6488" y="5461"/>
                </a:lnTo>
                <a:lnTo>
                  <a:pt x="6457" y="5419"/>
                </a:lnTo>
                <a:lnTo>
                  <a:pt x="6488" y="5429"/>
                </a:lnTo>
                <a:lnTo>
                  <a:pt x="6493" y="5349"/>
                </a:lnTo>
                <a:lnTo>
                  <a:pt x="6509" y="5288"/>
                </a:lnTo>
                <a:lnTo>
                  <a:pt x="6499" y="5400"/>
                </a:lnTo>
                <a:lnTo>
                  <a:pt x="6519" y="5451"/>
                </a:lnTo>
                <a:lnTo>
                  <a:pt x="6493" y="5544"/>
                </a:lnTo>
                <a:lnTo>
                  <a:pt x="6493" y="5554"/>
                </a:lnTo>
                <a:lnTo>
                  <a:pt x="6545" y="5442"/>
                </a:lnTo>
                <a:lnTo>
                  <a:pt x="6566" y="5390"/>
                </a:lnTo>
                <a:lnTo>
                  <a:pt x="6577" y="5339"/>
                </a:lnTo>
                <a:lnTo>
                  <a:pt x="6566" y="5317"/>
                </a:lnTo>
                <a:lnTo>
                  <a:pt x="6566" y="5246"/>
                </a:lnTo>
                <a:lnTo>
                  <a:pt x="6577" y="5275"/>
                </a:lnTo>
                <a:lnTo>
                  <a:pt x="6587" y="5288"/>
                </a:lnTo>
                <a:lnTo>
                  <a:pt x="6587" y="5317"/>
                </a:lnTo>
                <a:lnTo>
                  <a:pt x="6643" y="5214"/>
                </a:lnTo>
                <a:lnTo>
                  <a:pt x="6669" y="5121"/>
                </a:lnTo>
                <a:lnTo>
                  <a:pt x="6655" y="5111"/>
                </a:lnTo>
                <a:lnTo>
                  <a:pt x="6681" y="5070"/>
                </a:lnTo>
                <a:lnTo>
                  <a:pt x="6674" y="5092"/>
                </a:lnTo>
                <a:lnTo>
                  <a:pt x="6711" y="5092"/>
                </a:lnTo>
                <a:lnTo>
                  <a:pt x="6794" y="5050"/>
                </a:lnTo>
                <a:lnTo>
                  <a:pt x="6784" y="5018"/>
                </a:lnTo>
                <a:lnTo>
                  <a:pt x="6695" y="5050"/>
                </a:lnTo>
                <a:lnTo>
                  <a:pt x="6747" y="5009"/>
                </a:lnTo>
                <a:lnTo>
                  <a:pt x="6784" y="4999"/>
                </a:lnTo>
                <a:lnTo>
                  <a:pt x="6810" y="4999"/>
                </a:lnTo>
                <a:lnTo>
                  <a:pt x="6851" y="4980"/>
                </a:lnTo>
                <a:lnTo>
                  <a:pt x="6877" y="4980"/>
                </a:lnTo>
                <a:lnTo>
                  <a:pt x="6919" y="4957"/>
                </a:lnTo>
                <a:lnTo>
                  <a:pt x="6928" y="4916"/>
                </a:lnTo>
                <a:lnTo>
                  <a:pt x="6919" y="4887"/>
                </a:lnTo>
                <a:lnTo>
                  <a:pt x="6919" y="4938"/>
                </a:lnTo>
                <a:lnTo>
                  <a:pt x="6893" y="4928"/>
                </a:lnTo>
                <a:lnTo>
                  <a:pt x="6888" y="4864"/>
                </a:lnTo>
                <a:lnTo>
                  <a:pt x="6898" y="4794"/>
                </a:lnTo>
                <a:lnTo>
                  <a:pt x="6907" y="4761"/>
                </a:lnTo>
                <a:lnTo>
                  <a:pt x="6954" y="4681"/>
                </a:lnTo>
                <a:lnTo>
                  <a:pt x="7022" y="4640"/>
                </a:lnTo>
                <a:lnTo>
                  <a:pt x="7084" y="4588"/>
                </a:lnTo>
                <a:lnTo>
                  <a:pt x="7152" y="4527"/>
                </a:lnTo>
                <a:lnTo>
                  <a:pt x="7152" y="4486"/>
                </a:lnTo>
                <a:lnTo>
                  <a:pt x="7213" y="4466"/>
                </a:lnTo>
                <a:lnTo>
                  <a:pt x="7303" y="4466"/>
                </a:lnTo>
                <a:lnTo>
                  <a:pt x="7188" y="4579"/>
                </a:lnTo>
                <a:lnTo>
                  <a:pt x="7173" y="4691"/>
                </a:lnTo>
                <a:lnTo>
                  <a:pt x="7213" y="4701"/>
                </a:lnTo>
                <a:lnTo>
                  <a:pt x="7291" y="4598"/>
                </a:lnTo>
                <a:lnTo>
                  <a:pt x="7354" y="4547"/>
                </a:lnTo>
                <a:lnTo>
                  <a:pt x="7484" y="4466"/>
                </a:lnTo>
                <a:lnTo>
                  <a:pt x="7567" y="4383"/>
                </a:lnTo>
                <a:lnTo>
                  <a:pt x="7536" y="4332"/>
                </a:lnTo>
                <a:lnTo>
                  <a:pt x="7550" y="4239"/>
                </a:lnTo>
                <a:lnTo>
                  <a:pt x="7473" y="4383"/>
                </a:lnTo>
                <a:lnTo>
                  <a:pt x="7380" y="4402"/>
                </a:lnTo>
                <a:lnTo>
                  <a:pt x="7317" y="4341"/>
                </a:lnTo>
                <a:lnTo>
                  <a:pt x="7317" y="4239"/>
                </a:lnTo>
                <a:lnTo>
                  <a:pt x="7322" y="4094"/>
                </a:lnTo>
                <a:lnTo>
                  <a:pt x="7390" y="4004"/>
                </a:lnTo>
                <a:lnTo>
                  <a:pt x="7354" y="3940"/>
                </a:lnTo>
                <a:lnTo>
                  <a:pt x="7270" y="3953"/>
                </a:lnTo>
                <a:lnTo>
                  <a:pt x="7141" y="4065"/>
                </a:lnTo>
                <a:lnTo>
                  <a:pt x="7022" y="4239"/>
                </a:lnTo>
                <a:lnTo>
                  <a:pt x="6975" y="4261"/>
                </a:lnTo>
                <a:lnTo>
                  <a:pt x="7058" y="4136"/>
                </a:lnTo>
                <a:lnTo>
                  <a:pt x="7167" y="3963"/>
                </a:lnTo>
                <a:lnTo>
                  <a:pt x="7244" y="3902"/>
                </a:lnTo>
                <a:lnTo>
                  <a:pt x="7307" y="3809"/>
                </a:lnTo>
                <a:lnTo>
                  <a:pt x="7364" y="3799"/>
                </a:lnTo>
                <a:lnTo>
                  <a:pt x="7442" y="3799"/>
                </a:lnTo>
                <a:lnTo>
                  <a:pt x="7550" y="3828"/>
                </a:lnTo>
                <a:lnTo>
                  <a:pt x="7644" y="3809"/>
                </a:lnTo>
                <a:lnTo>
                  <a:pt x="7727" y="3696"/>
                </a:lnTo>
                <a:lnTo>
                  <a:pt x="7821" y="3655"/>
                </a:lnTo>
                <a:lnTo>
                  <a:pt x="7866" y="3603"/>
                </a:lnTo>
                <a:lnTo>
                  <a:pt x="7913" y="3561"/>
                </a:lnTo>
                <a:lnTo>
                  <a:pt x="7934" y="3407"/>
                </a:lnTo>
                <a:lnTo>
                  <a:pt x="7924" y="3366"/>
                </a:lnTo>
                <a:lnTo>
                  <a:pt x="7882" y="3347"/>
                </a:lnTo>
                <a:lnTo>
                  <a:pt x="7882" y="3234"/>
                </a:lnTo>
                <a:lnTo>
                  <a:pt x="7861" y="3193"/>
                </a:lnTo>
                <a:lnTo>
                  <a:pt x="7784" y="3160"/>
                </a:lnTo>
                <a:lnTo>
                  <a:pt x="7753" y="3090"/>
                </a:lnTo>
                <a:lnTo>
                  <a:pt x="7701" y="3016"/>
                </a:lnTo>
                <a:lnTo>
                  <a:pt x="7743" y="2936"/>
                </a:lnTo>
                <a:lnTo>
                  <a:pt x="7717" y="2782"/>
                </a:lnTo>
                <a:lnTo>
                  <a:pt x="7691" y="2628"/>
                </a:lnTo>
                <a:lnTo>
                  <a:pt x="7680" y="2516"/>
                </a:lnTo>
                <a:lnTo>
                  <a:pt x="7633" y="2567"/>
                </a:lnTo>
                <a:lnTo>
                  <a:pt x="7555" y="2708"/>
                </a:lnTo>
                <a:lnTo>
                  <a:pt x="7468" y="2782"/>
                </a:lnTo>
                <a:lnTo>
                  <a:pt x="7447" y="2698"/>
                </a:lnTo>
                <a:lnTo>
                  <a:pt x="7406" y="2689"/>
                </a:lnTo>
                <a:lnTo>
                  <a:pt x="7432" y="2525"/>
                </a:lnTo>
                <a:lnTo>
                  <a:pt x="7463" y="2422"/>
                </a:lnTo>
                <a:lnTo>
                  <a:pt x="7380" y="2413"/>
                </a:lnTo>
                <a:lnTo>
                  <a:pt x="7374" y="2361"/>
                </a:lnTo>
                <a:lnTo>
                  <a:pt x="7338" y="2288"/>
                </a:lnTo>
                <a:lnTo>
                  <a:pt x="7303" y="2246"/>
                </a:lnTo>
                <a:lnTo>
                  <a:pt x="7256" y="2288"/>
                </a:lnTo>
                <a:lnTo>
                  <a:pt x="7209" y="2268"/>
                </a:lnTo>
                <a:lnTo>
                  <a:pt x="7141" y="2236"/>
                </a:lnTo>
                <a:lnTo>
                  <a:pt x="7100" y="2268"/>
                </a:lnTo>
                <a:lnTo>
                  <a:pt x="7058" y="2464"/>
                </a:lnTo>
                <a:lnTo>
                  <a:pt x="7048" y="2576"/>
                </a:lnTo>
                <a:lnTo>
                  <a:pt x="6950" y="2698"/>
                </a:lnTo>
                <a:lnTo>
                  <a:pt x="6985" y="2801"/>
                </a:lnTo>
                <a:lnTo>
                  <a:pt x="6992" y="2904"/>
                </a:lnTo>
                <a:lnTo>
                  <a:pt x="6971" y="2987"/>
                </a:lnTo>
                <a:lnTo>
                  <a:pt x="6919" y="3080"/>
                </a:lnTo>
                <a:lnTo>
                  <a:pt x="6841" y="3170"/>
                </a:lnTo>
                <a:lnTo>
                  <a:pt x="6742" y="3234"/>
                </a:lnTo>
                <a:lnTo>
                  <a:pt x="6763" y="3295"/>
                </a:lnTo>
                <a:lnTo>
                  <a:pt x="6737" y="3501"/>
                </a:lnTo>
                <a:lnTo>
                  <a:pt x="6674" y="3632"/>
                </a:lnTo>
                <a:lnTo>
                  <a:pt x="6629" y="3674"/>
                </a:lnTo>
                <a:lnTo>
                  <a:pt x="6577" y="3552"/>
                </a:lnTo>
                <a:lnTo>
                  <a:pt x="6577" y="3407"/>
                </a:lnTo>
                <a:lnTo>
                  <a:pt x="6596" y="3286"/>
                </a:lnTo>
                <a:lnTo>
                  <a:pt x="6634" y="3170"/>
                </a:lnTo>
                <a:lnTo>
                  <a:pt x="6582" y="3151"/>
                </a:lnTo>
                <a:lnTo>
                  <a:pt x="6504" y="3151"/>
                </a:lnTo>
                <a:lnTo>
                  <a:pt x="6462" y="3090"/>
                </a:lnTo>
                <a:lnTo>
                  <a:pt x="6410" y="3058"/>
                </a:lnTo>
                <a:lnTo>
                  <a:pt x="6396" y="2997"/>
                </a:lnTo>
                <a:lnTo>
                  <a:pt x="6358" y="2945"/>
                </a:lnTo>
                <a:lnTo>
                  <a:pt x="6281" y="2894"/>
                </a:lnTo>
                <a:lnTo>
                  <a:pt x="6203" y="2926"/>
                </a:lnTo>
                <a:lnTo>
                  <a:pt x="6214" y="2824"/>
                </a:lnTo>
                <a:lnTo>
                  <a:pt x="6229" y="2708"/>
                </a:lnTo>
                <a:lnTo>
                  <a:pt x="6167" y="2689"/>
                </a:lnTo>
                <a:lnTo>
                  <a:pt x="6219" y="2535"/>
                </a:lnTo>
                <a:lnTo>
                  <a:pt x="6271" y="2442"/>
                </a:lnTo>
                <a:lnTo>
                  <a:pt x="6370" y="2297"/>
                </a:lnTo>
                <a:lnTo>
                  <a:pt x="6462" y="2207"/>
                </a:lnTo>
                <a:lnTo>
                  <a:pt x="6525" y="2185"/>
                </a:lnTo>
                <a:lnTo>
                  <a:pt x="6556" y="2114"/>
                </a:lnTo>
                <a:lnTo>
                  <a:pt x="6613" y="2063"/>
                </a:lnTo>
                <a:lnTo>
                  <a:pt x="6681" y="2053"/>
                </a:lnTo>
                <a:lnTo>
                  <a:pt x="6763" y="1970"/>
                </a:lnTo>
                <a:lnTo>
                  <a:pt x="6794" y="1919"/>
                </a:lnTo>
                <a:lnTo>
                  <a:pt x="6877" y="1816"/>
                </a:lnTo>
                <a:lnTo>
                  <a:pt x="6907" y="1755"/>
                </a:lnTo>
                <a:lnTo>
                  <a:pt x="6945" y="1797"/>
                </a:lnTo>
                <a:lnTo>
                  <a:pt x="7011" y="1774"/>
                </a:lnTo>
                <a:lnTo>
                  <a:pt x="7131" y="1694"/>
                </a:lnTo>
                <a:lnTo>
                  <a:pt x="7157" y="1630"/>
                </a:lnTo>
                <a:lnTo>
                  <a:pt x="7147" y="1569"/>
                </a:lnTo>
                <a:lnTo>
                  <a:pt x="7204" y="1508"/>
                </a:lnTo>
                <a:lnTo>
                  <a:pt x="7218" y="1457"/>
                </a:lnTo>
                <a:lnTo>
                  <a:pt x="7183" y="1396"/>
                </a:lnTo>
                <a:lnTo>
                  <a:pt x="7126" y="1386"/>
                </a:lnTo>
                <a:lnTo>
                  <a:pt x="7063" y="1373"/>
                </a:lnTo>
                <a:lnTo>
                  <a:pt x="7011" y="1498"/>
                </a:lnTo>
                <a:lnTo>
                  <a:pt x="6945" y="1601"/>
                </a:lnTo>
                <a:lnTo>
                  <a:pt x="6867" y="1681"/>
                </a:lnTo>
                <a:lnTo>
                  <a:pt x="6851" y="1601"/>
                </a:lnTo>
                <a:lnTo>
                  <a:pt x="6898" y="1518"/>
                </a:lnTo>
                <a:lnTo>
                  <a:pt x="6877" y="1447"/>
                </a:lnTo>
                <a:lnTo>
                  <a:pt x="6778" y="1527"/>
                </a:lnTo>
                <a:lnTo>
                  <a:pt x="6825" y="1415"/>
                </a:lnTo>
                <a:lnTo>
                  <a:pt x="6752" y="1396"/>
                </a:lnTo>
                <a:lnTo>
                  <a:pt x="6815" y="1335"/>
                </a:lnTo>
                <a:lnTo>
                  <a:pt x="6815" y="1210"/>
                </a:lnTo>
                <a:lnTo>
                  <a:pt x="6794" y="1158"/>
                </a:lnTo>
                <a:lnTo>
                  <a:pt x="6747" y="1139"/>
                </a:lnTo>
                <a:close/>
                <a:moveTo>
                  <a:pt x="3105" y="1181"/>
                </a:moveTo>
                <a:lnTo>
                  <a:pt x="3093" y="1190"/>
                </a:lnTo>
                <a:lnTo>
                  <a:pt x="3027" y="1261"/>
                </a:lnTo>
                <a:lnTo>
                  <a:pt x="3088" y="1261"/>
                </a:lnTo>
                <a:lnTo>
                  <a:pt x="3157" y="1232"/>
                </a:lnTo>
                <a:lnTo>
                  <a:pt x="3171" y="1210"/>
                </a:lnTo>
                <a:lnTo>
                  <a:pt x="3140" y="1181"/>
                </a:lnTo>
                <a:lnTo>
                  <a:pt x="3105" y="1181"/>
                </a:lnTo>
                <a:close/>
                <a:moveTo>
                  <a:pt x="18507" y="1190"/>
                </a:moveTo>
                <a:lnTo>
                  <a:pt x="18490" y="1232"/>
                </a:lnTo>
                <a:lnTo>
                  <a:pt x="18533" y="1271"/>
                </a:lnTo>
                <a:lnTo>
                  <a:pt x="18575" y="1261"/>
                </a:lnTo>
                <a:lnTo>
                  <a:pt x="18507" y="1190"/>
                </a:lnTo>
                <a:close/>
                <a:moveTo>
                  <a:pt x="6525" y="1344"/>
                </a:moveTo>
                <a:lnTo>
                  <a:pt x="6473" y="1396"/>
                </a:lnTo>
                <a:lnTo>
                  <a:pt x="6415" y="1425"/>
                </a:lnTo>
                <a:lnTo>
                  <a:pt x="6452" y="1476"/>
                </a:lnTo>
                <a:lnTo>
                  <a:pt x="6493" y="1466"/>
                </a:lnTo>
                <a:lnTo>
                  <a:pt x="6540" y="1498"/>
                </a:lnTo>
                <a:lnTo>
                  <a:pt x="6587" y="1457"/>
                </a:lnTo>
                <a:lnTo>
                  <a:pt x="6577" y="1415"/>
                </a:lnTo>
                <a:lnTo>
                  <a:pt x="6571" y="1396"/>
                </a:lnTo>
                <a:lnTo>
                  <a:pt x="6556" y="1373"/>
                </a:lnTo>
                <a:lnTo>
                  <a:pt x="6525" y="1344"/>
                </a:lnTo>
                <a:close/>
                <a:moveTo>
                  <a:pt x="2855" y="1476"/>
                </a:moveTo>
                <a:lnTo>
                  <a:pt x="2497" y="1938"/>
                </a:lnTo>
                <a:lnTo>
                  <a:pt x="2561" y="1899"/>
                </a:lnTo>
                <a:lnTo>
                  <a:pt x="2580" y="1835"/>
                </a:lnTo>
                <a:lnTo>
                  <a:pt x="2658" y="1806"/>
                </a:lnTo>
                <a:lnTo>
                  <a:pt x="2612" y="1858"/>
                </a:lnTo>
                <a:lnTo>
                  <a:pt x="2606" y="1899"/>
                </a:lnTo>
                <a:lnTo>
                  <a:pt x="2674" y="1877"/>
                </a:lnTo>
                <a:lnTo>
                  <a:pt x="2705" y="1899"/>
                </a:lnTo>
                <a:lnTo>
                  <a:pt x="2679" y="1951"/>
                </a:lnTo>
                <a:lnTo>
                  <a:pt x="2716" y="1989"/>
                </a:lnTo>
                <a:lnTo>
                  <a:pt x="2721" y="2031"/>
                </a:lnTo>
                <a:lnTo>
                  <a:pt x="2761" y="2031"/>
                </a:lnTo>
                <a:lnTo>
                  <a:pt x="2799" y="2012"/>
                </a:lnTo>
                <a:lnTo>
                  <a:pt x="2881" y="1887"/>
                </a:lnTo>
                <a:lnTo>
                  <a:pt x="2964" y="1877"/>
                </a:lnTo>
                <a:lnTo>
                  <a:pt x="3046" y="1826"/>
                </a:lnTo>
                <a:lnTo>
                  <a:pt x="3037" y="1713"/>
                </a:lnTo>
                <a:lnTo>
                  <a:pt x="2928" y="1694"/>
                </a:lnTo>
                <a:lnTo>
                  <a:pt x="2876" y="1784"/>
                </a:lnTo>
                <a:lnTo>
                  <a:pt x="2865" y="1755"/>
                </a:lnTo>
                <a:lnTo>
                  <a:pt x="2923" y="1681"/>
                </a:lnTo>
                <a:lnTo>
                  <a:pt x="2891" y="1569"/>
                </a:lnTo>
                <a:lnTo>
                  <a:pt x="2855" y="1476"/>
                </a:lnTo>
                <a:close/>
                <a:moveTo>
                  <a:pt x="7421" y="1559"/>
                </a:moveTo>
                <a:lnTo>
                  <a:pt x="7380" y="1569"/>
                </a:lnTo>
                <a:lnTo>
                  <a:pt x="7338" y="1630"/>
                </a:lnTo>
                <a:lnTo>
                  <a:pt x="7328" y="1694"/>
                </a:lnTo>
                <a:lnTo>
                  <a:pt x="7380" y="1681"/>
                </a:lnTo>
                <a:lnTo>
                  <a:pt x="7421" y="1652"/>
                </a:lnTo>
                <a:lnTo>
                  <a:pt x="7432" y="1643"/>
                </a:lnTo>
                <a:lnTo>
                  <a:pt x="7447" y="1591"/>
                </a:lnTo>
                <a:lnTo>
                  <a:pt x="7421" y="1559"/>
                </a:lnTo>
                <a:close/>
                <a:moveTo>
                  <a:pt x="10064" y="1765"/>
                </a:moveTo>
                <a:lnTo>
                  <a:pt x="9986" y="1826"/>
                </a:lnTo>
                <a:lnTo>
                  <a:pt x="9934" y="1784"/>
                </a:lnTo>
                <a:lnTo>
                  <a:pt x="9857" y="1858"/>
                </a:lnTo>
                <a:lnTo>
                  <a:pt x="9795" y="1774"/>
                </a:lnTo>
                <a:lnTo>
                  <a:pt x="9722" y="1797"/>
                </a:lnTo>
                <a:lnTo>
                  <a:pt x="9687" y="1867"/>
                </a:lnTo>
                <a:lnTo>
                  <a:pt x="9779" y="1899"/>
                </a:lnTo>
                <a:lnTo>
                  <a:pt x="9779" y="1928"/>
                </a:lnTo>
                <a:lnTo>
                  <a:pt x="9696" y="1960"/>
                </a:lnTo>
                <a:lnTo>
                  <a:pt x="9790" y="2012"/>
                </a:lnTo>
                <a:lnTo>
                  <a:pt x="9738" y="2063"/>
                </a:lnTo>
                <a:lnTo>
                  <a:pt x="9868" y="2105"/>
                </a:lnTo>
                <a:lnTo>
                  <a:pt x="9925" y="2124"/>
                </a:lnTo>
                <a:lnTo>
                  <a:pt x="9965" y="2105"/>
                </a:lnTo>
                <a:lnTo>
                  <a:pt x="10106" y="2021"/>
                </a:lnTo>
                <a:lnTo>
                  <a:pt x="10172" y="1928"/>
                </a:lnTo>
                <a:lnTo>
                  <a:pt x="10127" y="1848"/>
                </a:lnTo>
                <a:lnTo>
                  <a:pt x="10142" y="1765"/>
                </a:lnTo>
                <a:lnTo>
                  <a:pt x="10064" y="1765"/>
                </a:lnTo>
                <a:close/>
                <a:moveTo>
                  <a:pt x="6872" y="1858"/>
                </a:moveTo>
                <a:lnTo>
                  <a:pt x="6815" y="1960"/>
                </a:lnTo>
                <a:lnTo>
                  <a:pt x="6778" y="2063"/>
                </a:lnTo>
                <a:lnTo>
                  <a:pt x="6716" y="2114"/>
                </a:lnTo>
                <a:lnTo>
                  <a:pt x="6784" y="2105"/>
                </a:lnTo>
                <a:lnTo>
                  <a:pt x="6773" y="2175"/>
                </a:lnTo>
                <a:lnTo>
                  <a:pt x="6862" y="2114"/>
                </a:lnTo>
                <a:lnTo>
                  <a:pt x="6928" y="2053"/>
                </a:lnTo>
                <a:lnTo>
                  <a:pt x="6940" y="2105"/>
                </a:lnTo>
                <a:lnTo>
                  <a:pt x="7001" y="2134"/>
                </a:lnTo>
                <a:lnTo>
                  <a:pt x="7058" y="2092"/>
                </a:lnTo>
                <a:lnTo>
                  <a:pt x="7037" y="2053"/>
                </a:lnTo>
                <a:lnTo>
                  <a:pt x="7001" y="2063"/>
                </a:lnTo>
                <a:lnTo>
                  <a:pt x="7011" y="2012"/>
                </a:lnTo>
                <a:lnTo>
                  <a:pt x="6975" y="1970"/>
                </a:lnTo>
                <a:lnTo>
                  <a:pt x="6933" y="1928"/>
                </a:lnTo>
                <a:lnTo>
                  <a:pt x="6919" y="1899"/>
                </a:lnTo>
                <a:lnTo>
                  <a:pt x="6893" y="1919"/>
                </a:lnTo>
                <a:lnTo>
                  <a:pt x="6898" y="1867"/>
                </a:lnTo>
                <a:lnTo>
                  <a:pt x="6872" y="1858"/>
                </a:lnTo>
                <a:close/>
                <a:moveTo>
                  <a:pt x="2778" y="2092"/>
                </a:moveTo>
                <a:lnTo>
                  <a:pt x="2747" y="2134"/>
                </a:lnTo>
                <a:lnTo>
                  <a:pt x="2752" y="2143"/>
                </a:lnTo>
                <a:lnTo>
                  <a:pt x="2794" y="2134"/>
                </a:lnTo>
                <a:lnTo>
                  <a:pt x="2799" y="2166"/>
                </a:lnTo>
                <a:lnTo>
                  <a:pt x="2820" y="2185"/>
                </a:lnTo>
                <a:lnTo>
                  <a:pt x="2871" y="2166"/>
                </a:lnTo>
                <a:lnTo>
                  <a:pt x="2881" y="2143"/>
                </a:lnTo>
                <a:lnTo>
                  <a:pt x="2846" y="2134"/>
                </a:lnTo>
                <a:lnTo>
                  <a:pt x="2829" y="2105"/>
                </a:lnTo>
                <a:lnTo>
                  <a:pt x="2794" y="2114"/>
                </a:lnTo>
                <a:lnTo>
                  <a:pt x="2778" y="2092"/>
                </a:lnTo>
                <a:close/>
                <a:moveTo>
                  <a:pt x="6877" y="2195"/>
                </a:moveTo>
                <a:lnTo>
                  <a:pt x="6825" y="2246"/>
                </a:lnTo>
                <a:lnTo>
                  <a:pt x="6825" y="2288"/>
                </a:lnTo>
                <a:lnTo>
                  <a:pt x="6856" y="2288"/>
                </a:lnTo>
                <a:lnTo>
                  <a:pt x="6933" y="2217"/>
                </a:lnTo>
                <a:lnTo>
                  <a:pt x="6940" y="2195"/>
                </a:lnTo>
                <a:lnTo>
                  <a:pt x="6877" y="2195"/>
                </a:lnTo>
                <a:close/>
                <a:moveTo>
                  <a:pt x="7011" y="2259"/>
                </a:moveTo>
                <a:lnTo>
                  <a:pt x="6985" y="2297"/>
                </a:lnTo>
                <a:lnTo>
                  <a:pt x="6980" y="2310"/>
                </a:lnTo>
                <a:lnTo>
                  <a:pt x="6980" y="2339"/>
                </a:lnTo>
                <a:lnTo>
                  <a:pt x="6996" y="2349"/>
                </a:lnTo>
                <a:lnTo>
                  <a:pt x="7037" y="2288"/>
                </a:lnTo>
                <a:lnTo>
                  <a:pt x="7032" y="2259"/>
                </a:lnTo>
                <a:lnTo>
                  <a:pt x="7011" y="2259"/>
                </a:lnTo>
                <a:close/>
                <a:moveTo>
                  <a:pt x="2756" y="2503"/>
                </a:moveTo>
                <a:lnTo>
                  <a:pt x="2700" y="2525"/>
                </a:lnTo>
                <a:lnTo>
                  <a:pt x="2705" y="2567"/>
                </a:lnTo>
                <a:lnTo>
                  <a:pt x="2726" y="2586"/>
                </a:lnTo>
                <a:lnTo>
                  <a:pt x="2768" y="2567"/>
                </a:lnTo>
                <a:lnTo>
                  <a:pt x="2794" y="2516"/>
                </a:lnTo>
                <a:lnTo>
                  <a:pt x="2756" y="2503"/>
                </a:lnTo>
                <a:close/>
                <a:moveTo>
                  <a:pt x="10556" y="2730"/>
                </a:moveTo>
                <a:lnTo>
                  <a:pt x="10516" y="2833"/>
                </a:lnTo>
                <a:lnTo>
                  <a:pt x="10495" y="2955"/>
                </a:lnTo>
                <a:lnTo>
                  <a:pt x="10516" y="3029"/>
                </a:lnTo>
                <a:lnTo>
                  <a:pt x="10521" y="3151"/>
                </a:lnTo>
                <a:lnTo>
                  <a:pt x="10547" y="3090"/>
                </a:lnTo>
                <a:lnTo>
                  <a:pt x="10561" y="3119"/>
                </a:lnTo>
                <a:lnTo>
                  <a:pt x="10542" y="3183"/>
                </a:lnTo>
                <a:lnTo>
                  <a:pt x="10556" y="3212"/>
                </a:lnTo>
                <a:lnTo>
                  <a:pt x="10613" y="3234"/>
                </a:lnTo>
                <a:lnTo>
                  <a:pt x="10650" y="3314"/>
                </a:lnTo>
                <a:lnTo>
                  <a:pt x="10639" y="3398"/>
                </a:lnTo>
                <a:lnTo>
                  <a:pt x="10568" y="3375"/>
                </a:lnTo>
                <a:lnTo>
                  <a:pt x="10556" y="3468"/>
                </a:lnTo>
                <a:lnTo>
                  <a:pt x="10582" y="3542"/>
                </a:lnTo>
                <a:lnTo>
                  <a:pt x="10525" y="3581"/>
                </a:lnTo>
                <a:lnTo>
                  <a:pt x="10542" y="3632"/>
                </a:lnTo>
                <a:lnTo>
                  <a:pt x="10624" y="3655"/>
                </a:lnTo>
                <a:lnTo>
                  <a:pt x="10577" y="3674"/>
                </a:lnTo>
                <a:lnTo>
                  <a:pt x="10495" y="3818"/>
                </a:lnTo>
                <a:lnTo>
                  <a:pt x="10525" y="3837"/>
                </a:lnTo>
                <a:lnTo>
                  <a:pt x="10561" y="3799"/>
                </a:lnTo>
                <a:lnTo>
                  <a:pt x="10608" y="3809"/>
                </a:lnTo>
                <a:lnTo>
                  <a:pt x="10645" y="3748"/>
                </a:lnTo>
                <a:lnTo>
                  <a:pt x="10671" y="3776"/>
                </a:lnTo>
                <a:lnTo>
                  <a:pt x="10759" y="3735"/>
                </a:lnTo>
                <a:lnTo>
                  <a:pt x="10832" y="3735"/>
                </a:lnTo>
                <a:lnTo>
                  <a:pt x="10879" y="3664"/>
                </a:lnTo>
                <a:lnTo>
                  <a:pt x="10857" y="3603"/>
                </a:lnTo>
                <a:lnTo>
                  <a:pt x="10883" y="3561"/>
                </a:lnTo>
                <a:lnTo>
                  <a:pt x="10888" y="3478"/>
                </a:lnTo>
                <a:lnTo>
                  <a:pt x="10827" y="3459"/>
                </a:lnTo>
                <a:lnTo>
                  <a:pt x="10811" y="3407"/>
                </a:lnTo>
                <a:lnTo>
                  <a:pt x="10780" y="3253"/>
                </a:lnTo>
                <a:lnTo>
                  <a:pt x="10743" y="3234"/>
                </a:lnTo>
                <a:lnTo>
                  <a:pt x="10697" y="3067"/>
                </a:lnTo>
                <a:lnTo>
                  <a:pt x="10645" y="3058"/>
                </a:lnTo>
                <a:lnTo>
                  <a:pt x="10691" y="2945"/>
                </a:lnTo>
                <a:lnTo>
                  <a:pt x="10702" y="2843"/>
                </a:lnTo>
                <a:lnTo>
                  <a:pt x="10650" y="2843"/>
                </a:lnTo>
                <a:lnTo>
                  <a:pt x="10598" y="2862"/>
                </a:lnTo>
                <a:lnTo>
                  <a:pt x="10655" y="2730"/>
                </a:lnTo>
                <a:lnTo>
                  <a:pt x="10594" y="2740"/>
                </a:lnTo>
                <a:lnTo>
                  <a:pt x="10556" y="2730"/>
                </a:lnTo>
                <a:close/>
                <a:moveTo>
                  <a:pt x="3228" y="2811"/>
                </a:moveTo>
                <a:lnTo>
                  <a:pt x="3192" y="2833"/>
                </a:lnTo>
                <a:lnTo>
                  <a:pt x="3124" y="2875"/>
                </a:lnTo>
                <a:lnTo>
                  <a:pt x="3098" y="2936"/>
                </a:lnTo>
                <a:lnTo>
                  <a:pt x="3110" y="2965"/>
                </a:lnTo>
                <a:lnTo>
                  <a:pt x="3182" y="2913"/>
                </a:lnTo>
                <a:lnTo>
                  <a:pt x="3260" y="2852"/>
                </a:lnTo>
                <a:lnTo>
                  <a:pt x="3260" y="2824"/>
                </a:lnTo>
                <a:lnTo>
                  <a:pt x="3228" y="2811"/>
                </a:lnTo>
                <a:close/>
                <a:moveTo>
                  <a:pt x="10457" y="3160"/>
                </a:moveTo>
                <a:lnTo>
                  <a:pt x="10417" y="3170"/>
                </a:lnTo>
                <a:lnTo>
                  <a:pt x="10375" y="3234"/>
                </a:lnTo>
                <a:lnTo>
                  <a:pt x="10302" y="3337"/>
                </a:lnTo>
                <a:lnTo>
                  <a:pt x="10328" y="3459"/>
                </a:lnTo>
                <a:lnTo>
                  <a:pt x="10283" y="3603"/>
                </a:lnTo>
                <a:lnTo>
                  <a:pt x="10354" y="3622"/>
                </a:lnTo>
                <a:lnTo>
                  <a:pt x="10448" y="3542"/>
                </a:lnTo>
                <a:lnTo>
                  <a:pt x="10490" y="3427"/>
                </a:lnTo>
                <a:lnTo>
                  <a:pt x="10483" y="3337"/>
                </a:lnTo>
                <a:lnTo>
                  <a:pt x="10509" y="3244"/>
                </a:lnTo>
                <a:lnTo>
                  <a:pt x="10457" y="3160"/>
                </a:lnTo>
                <a:close/>
                <a:moveTo>
                  <a:pt x="4000" y="3295"/>
                </a:moveTo>
                <a:lnTo>
                  <a:pt x="3979" y="3337"/>
                </a:lnTo>
                <a:lnTo>
                  <a:pt x="3970" y="3398"/>
                </a:lnTo>
                <a:lnTo>
                  <a:pt x="3974" y="3427"/>
                </a:lnTo>
                <a:lnTo>
                  <a:pt x="3970" y="3491"/>
                </a:lnTo>
                <a:lnTo>
                  <a:pt x="3979" y="3552"/>
                </a:lnTo>
                <a:lnTo>
                  <a:pt x="4000" y="3552"/>
                </a:lnTo>
                <a:lnTo>
                  <a:pt x="3995" y="3449"/>
                </a:lnTo>
                <a:lnTo>
                  <a:pt x="4073" y="3305"/>
                </a:lnTo>
                <a:lnTo>
                  <a:pt x="4021" y="3314"/>
                </a:lnTo>
                <a:lnTo>
                  <a:pt x="4000" y="3295"/>
                </a:lnTo>
                <a:close/>
                <a:moveTo>
                  <a:pt x="7892" y="3622"/>
                </a:moveTo>
                <a:lnTo>
                  <a:pt x="7840" y="3664"/>
                </a:lnTo>
                <a:lnTo>
                  <a:pt x="7795" y="3748"/>
                </a:lnTo>
                <a:lnTo>
                  <a:pt x="7706" y="3953"/>
                </a:lnTo>
                <a:lnTo>
                  <a:pt x="7649" y="4033"/>
                </a:lnTo>
                <a:lnTo>
                  <a:pt x="7665" y="4065"/>
                </a:lnTo>
                <a:lnTo>
                  <a:pt x="7623" y="4117"/>
                </a:lnTo>
                <a:lnTo>
                  <a:pt x="7628" y="4158"/>
                </a:lnTo>
                <a:lnTo>
                  <a:pt x="7732" y="4158"/>
                </a:lnTo>
                <a:lnTo>
                  <a:pt x="7788" y="4145"/>
                </a:lnTo>
                <a:lnTo>
                  <a:pt x="7835" y="4187"/>
                </a:lnTo>
                <a:lnTo>
                  <a:pt x="7788" y="4248"/>
                </a:lnTo>
                <a:lnTo>
                  <a:pt x="7821" y="4248"/>
                </a:lnTo>
                <a:lnTo>
                  <a:pt x="7899" y="4136"/>
                </a:lnTo>
                <a:lnTo>
                  <a:pt x="7913" y="4158"/>
                </a:lnTo>
                <a:lnTo>
                  <a:pt x="7887" y="4261"/>
                </a:lnTo>
                <a:lnTo>
                  <a:pt x="7918" y="4290"/>
                </a:lnTo>
                <a:lnTo>
                  <a:pt x="7944" y="4280"/>
                </a:lnTo>
                <a:lnTo>
                  <a:pt x="7981" y="4168"/>
                </a:lnTo>
                <a:lnTo>
                  <a:pt x="7976" y="4084"/>
                </a:lnTo>
                <a:lnTo>
                  <a:pt x="7981" y="4014"/>
                </a:lnTo>
                <a:lnTo>
                  <a:pt x="7939" y="4033"/>
                </a:lnTo>
                <a:lnTo>
                  <a:pt x="7970" y="3940"/>
                </a:lnTo>
                <a:lnTo>
                  <a:pt x="7924" y="3902"/>
                </a:lnTo>
                <a:lnTo>
                  <a:pt x="7892" y="3930"/>
                </a:lnTo>
                <a:lnTo>
                  <a:pt x="7852" y="3889"/>
                </a:lnTo>
                <a:lnTo>
                  <a:pt x="7878" y="3850"/>
                </a:lnTo>
                <a:lnTo>
                  <a:pt x="7847" y="3818"/>
                </a:lnTo>
                <a:lnTo>
                  <a:pt x="7805" y="3860"/>
                </a:lnTo>
                <a:lnTo>
                  <a:pt x="7856" y="3748"/>
                </a:lnTo>
                <a:lnTo>
                  <a:pt x="7899" y="3664"/>
                </a:lnTo>
                <a:lnTo>
                  <a:pt x="7913" y="3632"/>
                </a:lnTo>
                <a:lnTo>
                  <a:pt x="7892" y="3622"/>
                </a:lnTo>
                <a:close/>
                <a:moveTo>
                  <a:pt x="4073" y="3735"/>
                </a:moveTo>
                <a:lnTo>
                  <a:pt x="4057" y="3767"/>
                </a:lnTo>
                <a:lnTo>
                  <a:pt x="4052" y="3837"/>
                </a:lnTo>
                <a:lnTo>
                  <a:pt x="4099" y="3860"/>
                </a:lnTo>
                <a:lnTo>
                  <a:pt x="4094" y="3902"/>
                </a:lnTo>
                <a:lnTo>
                  <a:pt x="4125" y="3940"/>
                </a:lnTo>
                <a:lnTo>
                  <a:pt x="4125" y="3991"/>
                </a:lnTo>
                <a:lnTo>
                  <a:pt x="4193" y="4056"/>
                </a:lnTo>
                <a:lnTo>
                  <a:pt x="4229" y="4033"/>
                </a:lnTo>
                <a:lnTo>
                  <a:pt x="4229" y="3963"/>
                </a:lnTo>
                <a:lnTo>
                  <a:pt x="4198" y="3911"/>
                </a:lnTo>
                <a:lnTo>
                  <a:pt x="4193" y="3850"/>
                </a:lnTo>
                <a:lnTo>
                  <a:pt x="4187" y="3799"/>
                </a:lnTo>
                <a:lnTo>
                  <a:pt x="4146" y="3786"/>
                </a:lnTo>
                <a:lnTo>
                  <a:pt x="4120" y="3767"/>
                </a:lnTo>
                <a:lnTo>
                  <a:pt x="4073" y="3735"/>
                </a:lnTo>
                <a:close/>
                <a:moveTo>
                  <a:pt x="7416" y="3837"/>
                </a:moveTo>
                <a:lnTo>
                  <a:pt x="7400" y="3860"/>
                </a:lnTo>
                <a:lnTo>
                  <a:pt x="7437" y="3921"/>
                </a:lnTo>
                <a:lnTo>
                  <a:pt x="7499" y="3963"/>
                </a:lnTo>
                <a:lnTo>
                  <a:pt x="7524" y="3953"/>
                </a:lnTo>
                <a:lnTo>
                  <a:pt x="7524" y="3930"/>
                </a:lnTo>
                <a:lnTo>
                  <a:pt x="7484" y="3879"/>
                </a:lnTo>
                <a:lnTo>
                  <a:pt x="7416" y="3837"/>
                </a:lnTo>
                <a:close/>
                <a:moveTo>
                  <a:pt x="7359" y="4229"/>
                </a:moveTo>
                <a:lnTo>
                  <a:pt x="7333" y="4271"/>
                </a:lnTo>
                <a:lnTo>
                  <a:pt x="7338" y="4322"/>
                </a:lnTo>
                <a:lnTo>
                  <a:pt x="7400" y="4373"/>
                </a:lnTo>
                <a:lnTo>
                  <a:pt x="7421" y="4364"/>
                </a:lnTo>
                <a:lnTo>
                  <a:pt x="7458" y="4312"/>
                </a:lnTo>
                <a:lnTo>
                  <a:pt x="7406" y="4312"/>
                </a:lnTo>
                <a:lnTo>
                  <a:pt x="7369" y="4290"/>
                </a:lnTo>
                <a:lnTo>
                  <a:pt x="7359" y="4229"/>
                </a:lnTo>
                <a:close/>
                <a:moveTo>
                  <a:pt x="13552" y="4248"/>
                </a:moveTo>
                <a:lnTo>
                  <a:pt x="13604" y="4280"/>
                </a:lnTo>
                <a:lnTo>
                  <a:pt x="13656" y="4271"/>
                </a:lnTo>
                <a:lnTo>
                  <a:pt x="13677" y="4351"/>
                </a:lnTo>
                <a:lnTo>
                  <a:pt x="13682" y="4486"/>
                </a:lnTo>
                <a:lnTo>
                  <a:pt x="13630" y="4466"/>
                </a:lnTo>
                <a:lnTo>
                  <a:pt x="13588" y="4486"/>
                </a:lnTo>
                <a:lnTo>
                  <a:pt x="13599" y="4588"/>
                </a:lnTo>
                <a:lnTo>
                  <a:pt x="13541" y="4579"/>
                </a:lnTo>
                <a:lnTo>
                  <a:pt x="13548" y="4620"/>
                </a:lnTo>
                <a:lnTo>
                  <a:pt x="13583" y="4649"/>
                </a:lnTo>
                <a:lnTo>
                  <a:pt x="13625" y="4774"/>
                </a:lnTo>
                <a:lnTo>
                  <a:pt x="13692" y="4813"/>
                </a:lnTo>
                <a:lnTo>
                  <a:pt x="13708" y="4864"/>
                </a:lnTo>
                <a:lnTo>
                  <a:pt x="13703" y="4916"/>
                </a:lnTo>
                <a:lnTo>
                  <a:pt x="13708" y="4948"/>
                </a:lnTo>
                <a:lnTo>
                  <a:pt x="13734" y="5041"/>
                </a:lnTo>
                <a:lnTo>
                  <a:pt x="13729" y="4938"/>
                </a:lnTo>
                <a:lnTo>
                  <a:pt x="13769" y="4906"/>
                </a:lnTo>
                <a:lnTo>
                  <a:pt x="13795" y="4989"/>
                </a:lnTo>
                <a:lnTo>
                  <a:pt x="13847" y="5070"/>
                </a:lnTo>
                <a:lnTo>
                  <a:pt x="13807" y="5111"/>
                </a:lnTo>
                <a:lnTo>
                  <a:pt x="13748" y="5082"/>
                </a:lnTo>
                <a:lnTo>
                  <a:pt x="13748" y="5195"/>
                </a:lnTo>
                <a:lnTo>
                  <a:pt x="13786" y="5204"/>
                </a:lnTo>
                <a:lnTo>
                  <a:pt x="13781" y="5297"/>
                </a:lnTo>
                <a:lnTo>
                  <a:pt x="13826" y="5339"/>
                </a:lnTo>
                <a:lnTo>
                  <a:pt x="13833" y="5480"/>
                </a:lnTo>
                <a:lnTo>
                  <a:pt x="13852" y="5573"/>
                </a:lnTo>
                <a:lnTo>
                  <a:pt x="13852" y="5605"/>
                </a:lnTo>
                <a:lnTo>
                  <a:pt x="13769" y="5634"/>
                </a:lnTo>
                <a:lnTo>
                  <a:pt x="13687" y="5615"/>
                </a:lnTo>
                <a:lnTo>
                  <a:pt x="13640" y="5544"/>
                </a:lnTo>
                <a:lnTo>
                  <a:pt x="13583" y="5512"/>
                </a:lnTo>
                <a:lnTo>
                  <a:pt x="13557" y="5410"/>
                </a:lnTo>
                <a:lnTo>
                  <a:pt x="13548" y="5339"/>
                </a:lnTo>
                <a:lnTo>
                  <a:pt x="13562" y="5307"/>
                </a:lnTo>
                <a:lnTo>
                  <a:pt x="13567" y="5256"/>
                </a:lnTo>
                <a:lnTo>
                  <a:pt x="13567" y="5153"/>
                </a:lnTo>
                <a:lnTo>
                  <a:pt x="13614" y="5143"/>
                </a:lnTo>
                <a:lnTo>
                  <a:pt x="13593" y="5102"/>
                </a:lnTo>
                <a:lnTo>
                  <a:pt x="13567" y="5092"/>
                </a:lnTo>
                <a:lnTo>
                  <a:pt x="13531" y="4999"/>
                </a:lnTo>
                <a:lnTo>
                  <a:pt x="13489" y="4948"/>
                </a:lnTo>
                <a:lnTo>
                  <a:pt x="13412" y="4794"/>
                </a:lnTo>
                <a:lnTo>
                  <a:pt x="13407" y="4701"/>
                </a:lnTo>
                <a:lnTo>
                  <a:pt x="13345" y="4579"/>
                </a:lnTo>
                <a:lnTo>
                  <a:pt x="13381" y="4444"/>
                </a:lnTo>
                <a:lnTo>
                  <a:pt x="13433" y="4425"/>
                </a:lnTo>
                <a:lnTo>
                  <a:pt x="13449" y="4341"/>
                </a:lnTo>
                <a:lnTo>
                  <a:pt x="13496" y="4312"/>
                </a:lnTo>
                <a:lnTo>
                  <a:pt x="13552" y="4248"/>
                </a:lnTo>
                <a:close/>
                <a:moveTo>
                  <a:pt x="12893" y="4261"/>
                </a:moveTo>
                <a:lnTo>
                  <a:pt x="12900" y="4290"/>
                </a:lnTo>
                <a:lnTo>
                  <a:pt x="12827" y="4341"/>
                </a:lnTo>
                <a:lnTo>
                  <a:pt x="12863" y="4393"/>
                </a:lnTo>
                <a:lnTo>
                  <a:pt x="12827" y="4505"/>
                </a:lnTo>
                <a:lnTo>
                  <a:pt x="12790" y="4527"/>
                </a:lnTo>
                <a:lnTo>
                  <a:pt x="12841" y="4607"/>
                </a:lnTo>
                <a:lnTo>
                  <a:pt x="12909" y="4659"/>
                </a:lnTo>
                <a:lnTo>
                  <a:pt x="12992" y="4774"/>
                </a:lnTo>
                <a:lnTo>
                  <a:pt x="13018" y="4813"/>
                </a:lnTo>
                <a:lnTo>
                  <a:pt x="13049" y="4835"/>
                </a:lnTo>
                <a:lnTo>
                  <a:pt x="13086" y="4887"/>
                </a:lnTo>
                <a:lnTo>
                  <a:pt x="13107" y="4980"/>
                </a:lnTo>
                <a:lnTo>
                  <a:pt x="13101" y="5041"/>
                </a:lnTo>
                <a:lnTo>
                  <a:pt x="13044" y="5111"/>
                </a:lnTo>
                <a:lnTo>
                  <a:pt x="12997" y="5102"/>
                </a:lnTo>
                <a:lnTo>
                  <a:pt x="12935" y="5121"/>
                </a:lnTo>
                <a:lnTo>
                  <a:pt x="12853" y="5070"/>
                </a:lnTo>
                <a:lnTo>
                  <a:pt x="12749" y="4980"/>
                </a:lnTo>
                <a:lnTo>
                  <a:pt x="12655" y="4980"/>
                </a:lnTo>
                <a:lnTo>
                  <a:pt x="12594" y="5018"/>
                </a:lnTo>
                <a:lnTo>
                  <a:pt x="12530" y="5111"/>
                </a:lnTo>
                <a:lnTo>
                  <a:pt x="12422" y="5092"/>
                </a:lnTo>
                <a:lnTo>
                  <a:pt x="12407" y="5195"/>
                </a:lnTo>
                <a:lnTo>
                  <a:pt x="12318" y="5204"/>
                </a:lnTo>
                <a:lnTo>
                  <a:pt x="12262" y="5339"/>
                </a:lnTo>
                <a:lnTo>
                  <a:pt x="12304" y="5400"/>
                </a:lnTo>
                <a:lnTo>
                  <a:pt x="12283" y="5503"/>
                </a:lnTo>
                <a:lnTo>
                  <a:pt x="12330" y="5573"/>
                </a:lnTo>
                <a:lnTo>
                  <a:pt x="12370" y="5708"/>
                </a:lnTo>
                <a:lnTo>
                  <a:pt x="12433" y="5708"/>
                </a:lnTo>
                <a:lnTo>
                  <a:pt x="12490" y="5779"/>
                </a:lnTo>
                <a:lnTo>
                  <a:pt x="12526" y="5759"/>
                </a:lnTo>
                <a:lnTo>
                  <a:pt x="12537" y="5708"/>
                </a:lnTo>
                <a:lnTo>
                  <a:pt x="12599" y="5708"/>
                </a:lnTo>
                <a:lnTo>
                  <a:pt x="12650" y="5779"/>
                </a:lnTo>
                <a:lnTo>
                  <a:pt x="12738" y="5769"/>
                </a:lnTo>
                <a:lnTo>
                  <a:pt x="12775" y="5686"/>
                </a:lnTo>
                <a:lnTo>
                  <a:pt x="12827" y="5718"/>
                </a:lnTo>
                <a:lnTo>
                  <a:pt x="12863" y="5708"/>
                </a:lnTo>
                <a:lnTo>
                  <a:pt x="12841" y="5759"/>
                </a:lnTo>
                <a:lnTo>
                  <a:pt x="12867" y="5820"/>
                </a:lnTo>
                <a:lnTo>
                  <a:pt x="12858" y="5872"/>
                </a:lnTo>
                <a:lnTo>
                  <a:pt x="12867" y="5974"/>
                </a:lnTo>
                <a:lnTo>
                  <a:pt x="12848" y="6067"/>
                </a:lnTo>
                <a:lnTo>
                  <a:pt x="12832" y="6180"/>
                </a:lnTo>
                <a:lnTo>
                  <a:pt x="12827" y="6212"/>
                </a:lnTo>
                <a:lnTo>
                  <a:pt x="12822" y="6314"/>
                </a:lnTo>
                <a:lnTo>
                  <a:pt x="12811" y="6375"/>
                </a:lnTo>
                <a:lnTo>
                  <a:pt x="12816" y="6385"/>
                </a:lnTo>
                <a:lnTo>
                  <a:pt x="12801" y="6427"/>
                </a:lnTo>
                <a:lnTo>
                  <a:pt x="12775" y="6456"/>
                </a:lnTo>
                <a:lnTo>
                  <a:pt x="12728" y="6446"/>
                </a:lnTo>
                <a:lnTo>
                  <a:pt x="12681" y="6417"/>
                </a:lnTo>
                <a:lnTo>
                  <a:pt x="12671" y="6456"/>
                </a:lnTo>
                <a:lnTo>
                  <a:pt x="12650" y="6385"/>
                </a:lnTo>
                <a:lnTo>
                  <a:pt x="12608" y="6366"/>
                </a:lnTo>
                <a:lnTo>
                  <a:pt x="12556" y="6375"/>
                </a:lnTo>
                <a:lnTo>
                  <a:pt x="12537" y="6417"/>
                </a:lnTo>
                <a:lnTo>
                  <a:pt x="12495" y="6456"/>
                </a:lnTo>
                <a:lnTo>
                  <a:pt x="12469" y="6436"/>
                </a:lnTo>
                <a:lnTo>
                  <a:pt x="12412" y="6395"/>
                </a:lnTo>
                <a:lnTo>
                  <a:pt x="12356" y="6353"/>
                </a:lnTo>
                <a:lnTo>
                  <a:pt x="12278" y="6353"/>
                </a:lnTo>
                <a:lnTo>
                  <a:pt x="12262" y="6314"/>
                </a:lnTo>
                <a:lnTo>
                  <a:pt x="12205" y="6292"/>
                </a:lnTo>
                <a:lnTo>
                  <a:pt x="12184" y="6273"/>
                </a:lnTo>
                <a:lnTo>
                  <a:pt x="12163" y="6273"/>
                </a:lnTo>
                <a:lnTo>
                  <a:pt x="12142" y="6212"/>
                </a:lnTo>
                <a:lnTo>
                  <a:pt x="12064" y="6180"/>
                </a:lnTo>
                <a:lnTo>
                  <a:pt x="12024" y="6199"/>
                </a:lnTo>
                <a:lnTo>
                  <a:pt x="11981" y="6263"/>
                </a:lnTo>
                <a:lnTo>
                  <a:pt x="11967" y="6324"/>
                </a:lnTo>
                <a:lnTo>
                  <a:pt x="11981" y="6427"/>
                </a:lnTo>
                <a:lnTo>
                  <a:pt x="11956" y="6488"/>
                </a:lnTo>
                <a:lnTo>
                  <a:pt x="11930" y="6520"/>
                </a:lnTo>
                <a:lnTo>
                  <a:pt x="11868" y="6446"/>
                </a:lnTo>
                <a:lnTo>
                  <a:pt x="11785" y="6385"/>
                </a:lnTo>
                <a:lnTo>
                  <a:pt x="11734" y="6353"/>
                </a:lnTo>
                <a:lnTo>
                  <a:pt x="11701" y="6231"/>
                </a:lnTo>
                <a:lnTo>
                  <a:pt x="11624" y="6170"/>
                </a:lnTo>
                <a:lnTo>
                  <a:pt x="11578" y="6148"/>
                </a:lnTo>
                <a:lnTo>
                  <a:pt x="11552" y="6160"/>
                </a:lnTo>
                <a:lnTo>
                  <a:pt x="11484" y="6109"/>
                </a:lnTo>
                <a:lnTo>
                  <a:pt x="11463" y="6087"/>
                </a:lnTo>
                <a:lnTo>
                  <a:pt x="11449" y="6026"/>
                </a:lnTo>
                <a:lnTo>
                  <a:pt x="11416" y="6026"/>
                </a:lnTo>
                <a:lnTo>
                  <a:pt x="11407" y="5955"/>
                </a:lnTo>
                <a:lnTo>
                  <a:pt x="11442" y="5881"/>
                </a:lnTo>
                <a:lnTo>
                  <a:pt x="11449" y="5769"/>
                </a:lnTo>
                <a:lnTo>
                  <a:pt x="11428" y="5737"/>
                </a:lnTo>
                <a:lnTo>
                  <a:pt x="11428" y="5676"/>
                </a:lnTo>
                <a:lnTo>
                  <a:pt x="11453" y="5615"/>
                </a:lnTo>
                <a:lnTo>
                  <a:pt x="11449" y="5583"/>
                </a:lnTo>
                <a:lnTo>
                  <a:pt x="11402" y="5634"/>
                </a:lnTo>
                <a:lnTo>
                  <a:pt x="11402" y="5564"/>
                </a:lnTo>
                <a:lnTo>
                  <a:pt x="11360" y="5544"/>
                </a:lnTo>
                <a:lnTo>
                  <a:pt x="11298" y="5596"/>
                </a:lnTo>
                <a:lnTo>
                  <a:pt x="11261" y="5605"/>
                </a:lnTo>
                <a:lnTo>
                  <a:pt x="11235" y="5573"/>
                </a:lnTo>
                <a:lnTo>
                  <a:pt x="11173" y="5573"/>
                </a:lnTo>
                <a:lnTo>
                  <a:pt x="11121" y="5625"/>
                </a:lnTo>
                <a:lnTo>
                  <a:pt x="11091" y="5605"/>
                </a:lnTo>
                <a:lnTo>
                  <a:pt x="10997" y="5615"/>
                </a:lnTo>
                <a:lnTo>
                  <a:pt x="10898" y="5634"/>
                </a:lnTo>
                <a:lnTo>
                  <a:pt x="10841" y="5676"/>
                </a:lnTo>
                <a:lnTo>
                  <a:pt x="10806" y="5727"/>
                </a:lnTo>
                <a:lnTo>
                  <a:pt x="10743" y="5750"/>
                </a:lnTo>
                <a:lnTo>
                  <a:pt x="10686" y="5820"/>
                </a:lnTo>
                <a:lnTo>
                  <a:pt x="10660" y="5820"/>
                </a:lnTo>
                <a:lnTo>
                  <a:pt x="10603" y="5788"/>
                </a:lnTo>
                <a:lnTo>
                  <a:pt x="10551" y="5801"/>
                </a:lnTo>
                <a:lnTo>
                  <a:pt x="10516" y="5737"/>
                </a:lnTo>
                <a:lnTo>
                  <a:pt x="10504" y="5737"/>
                </a:lnTo>
                <a:lnTo>
                  <a:pt x="10516" y="5708"/>
                </a:lnTo>
                <a:lnTo>
                  <a:pt x="10551" y="5657"/>
                </a:lnTo>
                <a:lnTo>
                  <a:pt x="10603" y="5657"/>
                </a:lnTo>
                <a:lnTo>
                  <a:pt x="10676" y="5657"/>
                </a:lnTo>
                <a:lnTo>
                  <a:pt x="10717" y="5554"/>
                </a:lnTo>
                <a:lnTo>
                  <a:pt x="10759" y="5522"/>
                </a:lnTo>
                <a:lnTo>
                  <a:pt x="10768" y="5429"/>
                </a:lnTo>
                <a:lnTo>
                  <a:pt x="10801" y="5368"/>
                </a:lnTo>
                <a:lnTo>
                  <a:pt x="10780" y="5288"/>
                </a:lnTo>
                <a:lnTo>
                  <a:pt x="10801" y="5172"/>
                </a:lnTo>
                <a:lnTo>
                  <a:pt x="10836" y="5102"/>
                </a:lnTo>
                <a:lnTo>
                  <a:pt x="10841" y="5060"/>
                </a:lnTo>
                <a:lnTo>
                  <a:pt x="10914" y="5031"/>
                </a:lnTo>
                <a:lnTo>
                  <a:pt x="10966" y="4938"/>
                </a:lnTo>
                <a:lnTo>
                  <a:pt x="10961" y="4855"/>
                </a:lnTo>
                <a:lnTo>
                  <a:pt x="10966" y="4774"/>
                </a:lnTo>
                <a:lnTo>
                  <a:pt x="11044" y="4733"/>
                </a:lnTo>
                <a:lnTo>
                  <a:pt x="11152" y="4774"/>
                </a:lnTo>
                <a:lnTo>
                  <a:pt x="11199" y="4701"/>
                </a:lnTo>
                <a:lnTo>
                  <a:pt x="11220" y="4691"/>
                </a:lnTo>
                <a:lnTo>
                  <a:pt x="11251" y="4630"/>
                </a:lnTo>
                <a:lnTo>
                  <a:pt x="11277" y="4607"/>
                </a:lnTo>
                <a:lnTo>
                  <a:pt x="11324" y="4649"/>
                </a:lnTo>
                <a:lnTo>
                  <a:pt x="11350" y="4672"/>
                </a:lnTo>
                <a:lnTo>
                  <a:pt x="11371" y="4803"/>
                </a:lnTo>
                <a:lnTo>
                  <a:pt x="11411" y="4887"/>
                </a:lnTo>
                <a:lnTo>
                  <a:pt x="11463" y="4980"/>
                </a:lnTo>
                <a:lnTo>
                  <a:pt x="11510" y="5041"/>
                </a:lnTo>
                <a:lnTo>
                  <a:pt x="11552" y="5050"/>
                </a:lnTo>
                <a:lnTo>
                  <a:pt x="11578" y="5102"/>
                </a:lnTo>
                <a:lnTo>
                  <a:pt x="11614" y="5121"/>
                </a:lnTo>
                <a:lnTo>
                  <a:pt x="11635" y="5185"/>
                </a:lnTo>
                <a:lnTo>
                  <a:pt x="11661" y="5204"/>
                </a:lnTo>
                <a:lnTo>
                  <a:pt x="11682" y="5275"/>
                </a:lnTo>
                <a:lnTo>
                  <a:pt x="11708" y="5358"/>
                </a:lnTo>
                <a:lnTo>
                  <a:pt x="11696" y="5390"/>
                </a:lnTo>
                <a:lnTo>
                  <a:pt x="11687" y="5461"/>
                </a:lnTo>
                <a:lnTo>
                  <a:pt x="11687" y="5503"/>
                </a:lnTo>
                <a:lnTo>
                  <a:pt x="11708" y="5493"/>
                </a:lnTo>
                <a:lnTo>
                  <a:pt x="11734" y="5378"/>
                </a:lnTo>
                <a:lnTo>
                  <a:pt x="11753" y="5368"/>
                </a:lnTo>
                <a:lnTo>
                  <a:pt x="11760" y="5297"/>
                </a:lnTo>
                <a:lnTo>
                  <a:pt x="11717" y="5246"/>
                </a:lnTo>
                <a:lnTo>
                  <a:pt x="11739" y="5153"/>
                </a:lnTo>
                <a:lnTo>
                  <a:pt x="11790" y="5172"/>
                </a:lnTo>
                <a:lnTo>
                  <a:pt x="11821" y="5236"/>
                </a:lnTo>
                <a:lnTo>
                  <a:pt x="11831" y="5185"/>
                </a:lnTo>
                <a:lnTo>
                  <a:pt x="11826" y="5163"/>
                </a:lnTo>
                <a:lnTo>
                  <a:pt x="11774" y="5092"/>
                </a:lnTo>
                <a:lnTo>
                  <a:pt x="11734" y="5050"/>
                </a:lnTo>
                <a:lnTo>
                  <a:pt x="11682" y="4999"/>
                </a:lnTo>
                <a:lnTo>
                  <a:pt x="11696" y="4967"/>
                </a:lnTo>
                <a:lnTo>
                  <a:pt x="11682" y="4938"/>
                </a:lnTo>
                <a:lnTo>
                  <a:pt x="11640" y="4938"/>
                </a:lnTo>
                <a:lnTo>
                  <a:pt x="11572" y="4826"/>
                </a:lnTo>
                <a:lnTo>
                  <a:pt x="11541" y="4710"/>
                </a:lnTo>
                <a:lnTo>
                  <a:pt x="11489" y="4640"/>
                </a:lnTo>
                <a:lnTo>
                  <a:pt x="11468" y="4569"/>
                </a:lnTo>
                <a:lnTo>
                  <a:pt x="11475" y="4527"/>
                </a:lnTo>
                <a:lnTo>
                  <a:pt x="11468" y="4466"/>
                </a:lnTo>
                <a:lnTo>
                  <a:pt x="11510" y="4415"/>
                </a:lnTo>
                <a:lnTo>
                  <a:pt x="11552" y="4434"/>
                </a:lnTo>
                <a:lnTo>
                  <a:pt x="11541" y="4444"/>
                </a:lnTo>
                <a:lnTo>
                  <a:pt x="11541" y="4495"/>
                </a:lnTo>
                <a:lnTo>
                  <a:pt x="11557" y="4537"/>
                </a:lnTo>
                <a:lnTo>
                  <a:pt x="11572" y="4476"/>
                </a:lnTo>
                <a:lnTo>
                  <a:pt x="11609" y="4495"/>
                </a:lnTo>
                <a:lnTo>
                  <a:pt x="11614" y="4537"/>
                </a:lnTo>
                <a:lnTo>
                  <a:pt x="11640" y="4588"/>
                </a:lnTo>
                <a:lnTo>
                  <a:pt x="11630" y="4598"/>
                </a:lnTo>
                <a:lnTo>
                  <a:pt x="11682" y="4701"/>
                </a:lnTo>
                <a:lnTo>
                  <a:pt x="11734" y="4742"/>
                </a:lnTo>
                <a:lnTo>
                  <a:pt x="11769" y="4794"/>
                </a:lnTo>
                <a:lnTo>
                  <a:pt x="11821" y="4845"/>
                </a:lnTo>
                <a:lnTo>
                  <a:pt x="11842" y="4906"/>
                </a:lnTo>
                <a:lnTo>
                  <a:pt x="11857" y="4948"/>
                </a:lnTo>
                <a:lnTo>
                  <a:pt x="11868" y="4957"/>
                </a:lnTo>
                <a:lnTo>
                  <a:pt x="11878" y="4980"/>
                </a:lnTo>
                <a:lnTo>
                  <a:pt x="11873" y="5018"/>
                </a:lnTo>
                <a:lnTo>
                  <a:pt x="11873" y="5111"/>
                </a:lnTo>
                <a:lnTo>
                  <a:pt x="11878" y="5172"/>
                </a:lnTo>
                <a:lnTo>
                  <a:pt x="11909" y="5214"/>
                </a:lnTo>
                <a:lnTo>
                  <a:pt x="11909" y="5246"/>
                </a:lnTo>
                <a:lnTo>
                  <a:pt x="11920" y="5256"/>
                </a:lnTo>
                <a:lnTo>
                  <a:pt x="11925" y="5297"/>
                </a:lnTo>
                <a:lnTo>
                  <a:pt x="11956" y="5378"/>
                </a:lnTo>
                <a:lnTo>
                  <a:pt x="11981" y="5442"/>
                </a:lnTo>
                <a:lnTo>
                  <a:pt x="11998" y="5532"/>
                </a:lnTo>
                <a:lnTo>
                  <a:pt x="12024" y="5647"/>
                </a:lnTo>
                <a:lnTo>
                  <a:pt x="12071" y="5708"/>
                </a:lnTo>
                <a:lnTo>
                  <a:pt x="12106" y="5708"/>
                </a:lnTo>
                <a:lnTo>
                  <a:pt x="12080" y="5583"/>
                </a:lnTo>
                <a:lnTo>
                  <a:pt x="12116" y="5573"/>
                </a:lnTo>
                <a:lnTo>
                  <a:pt x="12096" y="5503"/>
                </a:lnTo>
                <a:lnTo>
                  <a:pt x="12148" y="5544"/>
                </a:lnTo>
                <a:lnTo>
                  <a:pt x="12142" y="5471"/>
                </a:lnTo>
                <a:lnTo>
                  <a:pt x="12111" y="5429"/>
                </a:lnTo>
                <a:lnTo>
                  <a:pt x="12075" y="5368"/>
                </a:lnTo>
                <a:lnTo>
                  <a:pt x="12096" y="5339"/>
                </a:lnTo>
                <a:lnTo>
                  <a:pt x="12064" y="5275"/>
                </a:lnTo>
                <a:lnTo>
                  <a:pt x="12049" y="5195"/>
                </a:lnTo>
                <a:lnTo>
                  <a:pt x="12059" y="5163"/>
                </a:lnTo>
                <a:lnTo>
                  <a:pt x="12090" y="5236"/>
                </a:lnTo>
                <a:lnTo>
                  <a:pt x="12122" y="5236"/>
                </a:lnTo>
                <a:lnTo>
                  <a:pt x="12148" y="5214"/>
                </a:lnTo>
                <a:lnTo>
                  <a:pt x="12106" y="5143"/>
                </a:lnTo>
                <a:lnTo>
                  <a:pt x="12174" y="5111"/>
                </a:lnTo>
                <a:lnTo>
                  <a:pt x="12205" y="5121"/>
                </a:lnTo>
                <a:lnTo>
                  <a:pt x="12241" y="5121"/>
                </a:lnTo>
                <a:lnTo>
                  <a:pt x="12241" y="5153"/>
                </a:lnTo>
                <a:lnTo>
                  <a:pt x="12262" y="5214"/>
                </a:lnTo>
                <a:lnTo>
                  <a:pt x="12304" y="5143"/>
                </a:lnTo>
                <a:lnTo>
                  <a:pt x="12323" y="5102"/>
                </a:lnTo>
                <a:lnTo>
                  <a:pt x="12391" y="5092"/>
                </a:lnTo>
                <a:lnTo>
                  <a:pt x="12401" y="5060"/>
                </a:lnTo>
                <a:lnTo>
                  <a:pt x="12349" y="5018"/>
                </a:lnTo>
                <a:lnTo>
                  <a:pt x="12339" y="4967"/>
                </a:lnTo>
                <a:lnTo>
                  <a:pt x="12318" y="4896"/>
                </a:lnTo>
                <a:lnTo>
                  <a:pt x="12335" y="4803"/>
                </a:lnTo>
                <a:lnTo>
                  <a:pt x="12360" y="4752"/>
                </a:lnTo>
                <a:lnTo>
                  <a:pt x="12365" y="4588"/>
                </a:lnTo>
                <a:lnTo>
                  <a:pt x="12381" y="4598"/>
                </a:lnTo>
                <a:lnTo>
                  <a:pt x="12407" y="4569"/>
                </a:lnTo>
                <a:lnTo>
                  <a:pt x="12401" y="4537"/>
                </a:lnTo>
                <a:lnTo>
                  <a:pt x="12438" y="4434"/>
                </a:lnTo>
                <a:lnTo>
                  <a:pt x="12453" y="4364"/>
                </a:lnTo>
                <a:lnTo>
                  <a:pt x="12500" y="4341"/>
                </a:lnTo>
                <a:lnTo>
                  <a:pt x="12505" y="4393"/>
                </a:lnTo>
                <a:lnTo>
                  <a:pt x="12594" y="4425"/>
                </a:lnTo>
                <a:lnTo>
                  <a:pt x="12615" y="4453"/>
                </a:lnTo>
                <a:lnTo>
                  <a:pt x="12568" y="4495"/>
                </a:lnTo>
                <a:lnTo>
                  <a:pt x="12563" y="4518"/>
                </a:lnTo>
                <a:lnTo>
                  <a:pt x="12624" y="4556"/>
                </a:lnTo>
                <a:lnTo>
                  <a:pt x="12620" y="4620"/>
                </a:lnTo>
                <a:lnTo>
                  <a:pt x="12650" y="4649"/>
                </a:lnTo>
                <a:lnTo>
                  <a:pt x="12718" y="4569"/>
                </a:lnTo>
                <a:lnTo>
                  <a:pt x="12775" y="4547"/>
                </a:lnTo>
                <a:lnTo>
                  <a:pt x="12780" y="4495"/>
                </a:lnTo>
                <a:lnTo>
                  <a:pt x="12723" y="4505"/>
                </a:lnTo>
                <a:lnTo>
                  <a:pt x="12692" y="4476"/>
                </a:lnTo>
                <a:lnTo>
                  <a:pt x="12681" y="4393"/>
                </a:lnTo>
                <a:lnTo>
                  <a:pt x="12723" y="4341"/>
                </a:lnTo>
                <a:lnTo>
                  <a:pt x="12775" y="4332"/>
                </a:lnTo>
                <a:lnTo>
                  <a:pt x="12806" y="4290"/>
                </a:lnTo>
                <a:lnTo>
                  <a:pt x="12848" y="4280"/>
                </a:lnTo>
                <a:lnTo>
                  <a:pt x="12893" y="4261"/>
                </a:lnTo>
                <a:close/>
                <a:moveTo>
                  <a:pt x="18497" y="4425"/>
                </a:moveTo>
                <a:lnTo>
                  <a:pt x="18516" y="4537"/>
                </a:lnTo>
                <a:lnTo>
                  <a:pt x="18563" y="4723"/>
                </a:lnTo>
                <a:lnTo>
                  <a:pt x="18512" y="4723"/>
                </a:lnTo>
                <a:lnTo>
                  <a:pt x="18516" y="4835"/>
                </a:lnTo>
                <a:lnTo>
                  <a:pt x="18563" y="4967"/>
                </a:lnTo>
                <a:lnTo>
                  <a:pt x="18626" y="4957"/>
                </a:lnTo>
                <a:lnTo>
                  <a:pt x="18610" y="4813"/>
                </a:lnTo>
                <a:lnTo>
                  <a:pt x="18730" y="4906"/>
                </a:lnTo>
                <a:lnTo>
                  <a:pt x="18730" y="4774"/>
                </a:lnTo>
                <a:lnTo>
                  <a:pt x="18801" y="4733"/>
                </a:lnTo>
                <a:lnTo>
                  <a:pt x="18735" y="4588"/>
                </a:lnTo>
                <a:lnTo>
                  <a:pt x="18719" y="4640"/>
                </a:lnTo>
                <a:lnTo>
                  <a:pt x="18667" y="4607"/>
                </a:lnTo>
                <a:lnTo>
                  <a:pt x="18610" y="4569"/>
                </a:lnTo>
                <a:lnTo>
                  <a:pt x="18497" y="4425"/>
                </a:lnTo>
                <a:close/>
                <a:moveTo>
                  <a:pt x="11319" y="4774"/>
                </a:moveTo>
                <a:lnTo>
                  <a:pt x="11282" y="4826"/>
                </a:lnTo>
                <a:lnTo>
                  <a:pt x="11272" y="4877"/>
                </a:lnTo>
                <a:lnTo>
                  <a:pt x="11287" y="4957"/>
                </a:lnTo>
                <a:lnTo>
                  <a:pt x="11313" y="4989"/>
                </a:lnTo>
                <a:lnTo>
                  <a:pt x="11329" y="4887"/>
                </a:lnTo>
                <a:lnTo>
                  <a:pt x="11319" y="4774"/>
                </a:lnTo>
                <a:close/>
                <a:moveTo>
                  <a:pt x="18652" y="4989"/>
                </a:moveTo>
                <a:lnTo>
                  <a:pt x="18601" y="5009"/>
                </a:lnTo>
                <a:lnTo>
                  <a:pt x="18605" y="5102"/>
                </a:lnTo>
                <a:lnTo>
                  <a:pt x="18657" y="5256"/>
                </a:lnTo>
                <a:lnTo>
                  <a:pt x="18667" y="5419"/>
                </a:lnTo>
                <a:lnTo>
                  <a:pt x="18652" y="5471"/>
                </a:lnTo>
                <a:lnTo>
                  <a:pt x="18601" y="5605"/>
                </a:lnTo>
                <a:lnTo>
                  <a:pt x="18549" y="5544"/>
                </a:lnTo>
                <a:lnTo>
                  <a:pt x="18549" y="5779"/>
                </a:lnTo>
                <a:lnTo>
                  <a:pt x="18481" y="5759"/>
                </a:lnTo>
                <a:lnTo>
                  <a:pt x="18377" y="5801"/>
                </a:lnTo>
                <a:lnTo>
                  <a:pt x="18356" y="5891"/>
                </a:lnTo>
                <a:lnTo>
                  <a:pt x="18316" y="5955"/>
                </a:lnTo>
                <a:lnTo>
                  <a:pt x="18299" y="6045"/>
                </a:lnTo>
                <a:lnTo>
                  <a:pt x="18257" y="6087"/>
                </a:lnTo>
                <a:lnTo>
                  <a:pt x="18299" y="6180"/>
                </a:lnTo>
                <a:lnTo>
                  <a:pt x="18341" y="6221"/>
                </a:lnTo>
                <a:lnTo>
                  <a:pt x="18351" y="6343"/>
                </a:lnTo>
                <a:lnTo>
                  <a:pt x="18393" y="6395"/>
                </a:lnTo>
                <a:lnTo>
                  <a:pt x="18419" y="6334"/>
                </a:lnTo>
                <a:lnTo>
                  <a:pt x="18408" y="6109"/>
                </a:lnTo>
                <a:lnTo>
                  <a:pt x="18330" y="6006"/>
                </a:lnTo>
                <a:lnTo>
                  <a:pt x="18398" y="6006"/>
                </a:lnTo>
                <a:lnTo>
                  <a:pt x="18450" y="5942"/>
                </a:lnTo>
                <a:lnTo>
                  <a:pt x="18542" y="5913"/>
                </a:lnTo>
                <a:lnTo>
                  <a:pt x="18568" y="6016"/>
                </a:lnTo>
                <a:lnTo>
                  <a:pt x="18620" y="6067"/>
                </a:lnTo>
                <a:lnTo>
                  <a:pt x="18667" y="5904"/>
                </a:lnTo>
                <a:lnTo>
                  <a:pt x="18766" y="5904"/>
                </a:lnTo>
                <a:lnTo>
                  <a:pt x="18822" y="5830"/>
                </a:lnTo>
                <a:lnTo>
                  <a:pt x="18827" y="5737"/>
                </a:lnTo>
                <a:lnTo>
                  <a:pt x="18801" y="5666"/>
                </a:lnTo>
                <a:lnTo>
                  <a:pt x="18797" y="5564"/>
                </a:lnTo>
                <a:lnTo>
                  <a:pt x="18756" y="5419"/>
                </a:lnTo>
                <a:lnTo>
                  <a:pt x="18771" y="5288"/>
                </a:lnTo>
                <a:lnTo>
                  <a:pt x="18740" y="5172"/>
                </a:lnTo>
                <a:lnTo>
                  <a:pt x="18652" y="4989"/>
                </a:lnTo>
                <a:close/>
                <a:moveTo>
                  <a:pt x="11313" y="5009"/>
                </a:moveTo>
                <a:lnTo>
                  <a:pt x="11287" y="5050"/>
                </a:lnTo>
                <a:lnTo>
                  <a:pt x="11256" y="5050"/>
                </a:lnTo>
                <a:lnTo>
                  <a:pt x="11267" y="5121"/>
                </a:lnTo>
                <a:lnTo>
                  <a:pt x="11272" y="5288"/>
                </a:lnTo>
                <a:lnTo>
                  <a:pt x="11298" y="5326"/>
                </a:lnTo>
                <a:lnTo>
                  <a:pt x="11319" y="5275"/>
                </a:lnTo>
                <a:lnTo>
                  <a:pt x="11345" y="5288"/>
                </a:lnTo>
                <a:lnTo>
                  <a:pt x="11350" y="5111"/>
                </a:lnTo>
                <a:lnTo>
                  <a:pt x="11313" y="5009"/>
                </a:lnTo>
                <a:close/>
                <a:moveTo>
                  <a:pt x="11675" y="5419"/>
                </a:moveTo>
                <a:lnTo>
                  <a:pt x="11635" y="5429"/>
                </a:lnTo>
                <a:lnTo>
                  <a:pt x="11578" y="5442"/>
                </a:lnTo>
                <a:lnTo>
                  <a:pt x="11510" y="5429"/>
                </a:lnTo>
                <a:lnTo>
                  <a:pt x="11505" y="5503"/>
                </a:lnTo>
                <a:lnTo>
                  <a:pt x="11583" y="5564"/>
                </a:lnTo>
                <a:lnTo>
                  <a:pt x="11614" y="5583"/>
                </a:lnTo>
                <a:lnTo>
                  <a:pt x="11661" y="5634"/>
                </a:lnTo>
                <a:lnTo>
                  <a:pt x="11671" y="5564"/>
                </a:lnTo>
                <a:lnTo>
                  <a:pt x="11661" y="5522"/>
                </a:lnTo>
                <a:lnTo>
                  <a:pt x="11675" y="5419"/>
                </a:lnTo>
                <a:close/>
                <a:moveTo>
                  <a:pt x="12153" y="5759"/>
                </a:moveTo>
                <a:lnTo>
                  <a:pt x="12142" y="5820"/>
                </a:lnTo>
                <a:lnTo>
                  <a:pt x="12215" y="5840"/>
                </a:lnTo>
                <a:lnTo>
                  <a:pt x="12215" y="5862"/>
                </a:lnTo>
                <a:lnTo>
                  <a:pt x="12297" y="5852"/>
                </a:lnTo>
                <a:lnTo>
                  <a:pt x="12304" y="5811"/>
                </a:lnTo>
                <a:lnTo>
                  <a:pt x="12271" y="5830"/>
                </a:lnTo>
                <a:lnTo>
                  <a:pt x="12271" y="5811"/>
                </a:lnTo>
                <a:lnTo>
                  <a:pt x="12231" y="5801"/>
                </a:lnTo>
                <a:lnTo>
                  <a:pt x="12184" y="5801"/>
                </a:lnTo>
                <a:lnTo>
                  <a:pt x="12153" y="5759"/>
                </a:lnTo>
                <a:close/>
                <a:moveTo>
                  <a:pt x="12775" y="5759"/>
                </a:moveTo>
                <a:lnTo>
                  <a:pt x="12723" y="5801"/>
                </a:lnTo>
                <a:lnTo>
                  <a:pt x="12681" y="5801"/>
                </a:lnTo>
                <a:lnTo>
                  <a:pt x="12676" y="5830"/>
                </a:lnTo>
                <a:lnTo>
                  <a:pt x="12671" y="5830"/>
                </a:lnTo>
                <a:lnTo>
                  <a:pt x="12645" y="5840"/>
                </a:lnTo>
                <a:lnTo>
                  <a:pt x="12660" y="5891"/>
                </a:lnTo>
                <a:lnTo>
                  <a:pt x="12692" y="5913"/>
                </a:lnTo>
                <a:lnTo>
                  <a:pt x="12749" y="5862"/>
                </a:lnTo>
                <a:lnTo>
                  <a:pt x="12744" y="5852"/>
                </a:lnTo>
                <a:lnTo>
                  <a:pt x="12738" y="5820"/>
                </a:lnTo>
                <a:lnTo>
                  <a:pt x="12775" y="5759"/>
                </a:lnTo>
                <a:close/>
                <a:moveTo>
                  <a:pt x="18481" y="5942"/>
                </a:moveTo>
                <a:lnTo>
                  <a:pt x="18471" y="5994"/>
                </a:lnTo>
                <a:lnTo>
                  <a:pt x="18434" y="5984"/>
                </a:lnTo>
                <a:lnTo>
                  <a:pt x="18424" y="6067"/>
                </a:lnTo>
                <a:lnTo>
                  <a:pt x="18434" y="6128"/>
                </a:lnTo>
                <a:lnTo>
                  <a:pt x="18481" y="6170"/>
                </a:lnTo>
                <a:lnTo>
                  <a:pt x="18481" y="6087"/>
                </a:lnTo>
                <a:lnTo>
                  <a:pt x="18502" y="6058"/>
                </a:lnTo>
                <a:lnTo>
                  <a:pt x="18533" y="6096"/>
                </a:lnTo>
                <a:lnTo>
                  <a:pt x="18549" y="6016"/>
                </a:lnTo>
                <a:lnTo>
                  <a:pt x="18533" y="5974"/>
                </a:lnTo>
                <a:lnTo>
                  <a:pt x="18481" y="5942"/>
                </a:lnTo>
                <a:close/>
                <a:moveTo>
                  <a:pt x="6229" y="6940"/>
                </a:moveTo>
                <a:lnTo>
                  <a:pt x="6229" y="6950"/>
                </a:lnTo>
                <a:lnTo>
                  <a:pt x="6250" y="7011"/>
                </a:lnTo>
                <a:lnTo>
                  <a:pt x="6240" y="7084"/>
                </a:lnTo>
                <a:lnTo>
                  <a:pt x="6250" y="7094"/>
                </a:lnTo>
                <a:lnTo>
                  <a:pt x="6271" y="7001"/>
                </a:lnTo>
                <a:lnTo>
                  <a:pt x="6229" y="6940"/>
                </a:lnTo>
                <a:close/>
                <a:moveTo>
                  <a:pt x="6182" y="6959"/>
                </a:moveTo>
                <a:lnTo>
                  <a:pt x="6156" y="6969"/>
                </a:lnTo>
                <a:lnTo>
                  <a:pt x="6156" y="7020"/>
                </a:lnTo>
                <a:lnTo>
                  <a:pt x="6219" y="7001"/>
                </a:lnTo>
                <a:lnTo>
                  <a:pt x="6224" y="6959"/>
                </a:lnTo>
                <a:lnTo>
                  <a:pt x="6182" y="6959"/>
                </a:lnTo>
                <a:close/>
                <a:moveTo>
                  <a:pt x="17972" y="7174"/>
                </a:moveTo>
                <a:lnTo>
                  <a:pt x="17937" y="7277"/>
                </a:lnTo>
                <a:lnTo>
                  <a:pt x="17916" y="7412"/>
                </a:lnTo>
                <a:lnTo>
                  <a:pt x="17932" y="7514"/>
                </a:lnTo>
                <a:lnTo>
                  <a:pt x="17972" y="7627"/>
                </a:lnTo>
                <a:lnTo>
                  <a:pt x="17988" y="7514"/>
                </a:lnTo>
                <a:lnTo>
                  <a:pt x="18005" y="7299"/>
                </a:lnTo>
                <a:lnTo>
                  <a:pt x="18005" y="7216"/>
                </a:lnTo>
                <a:lnTo>
                  <a:pt x="17972" y="7174"/>
                </a:lnTo>
                <a:close/>
                <a:moveTo>
                  <a:pt x="6182" y="7187"/>
                </a:moveTo>
                <a:lnTo>
                  <a:pt x="6167" y="7277"/>
                </a:lnTo>
                <a:lnTo>
                  <a:pt x="6182" y="7309"/>
                </a:lnTo>
                <a:lnTo>
                  <a:pt x="6193" y="7393"/>
                </a:lnTo>
                <a:lnTo>
                  <a:pt x="6208" y="7380"/>
                </a:lnTo>
                <a:lnTo>
                  <a:pt x="6214" y="7309"/>
                </a:lnTo>
                <a:lnTo>
                  <a:pt x="6203" y="7197"/>
                </a:lnTo>
                <a:lnTo>
                  <a:pt x="6182" y="7187"/>
                </a:lnTo>
                <a:close/>
                <a:moveTo>
                  <a:pt x="5923" y="7463"/>
                </a:moveTo>
                <a:lnTo>
                  <a:pt x="5908" y="7473"/>
                </a:lnTo>
                <a:lnTo>
                  <a:pt x="5861" y="7495"/>
                </a:lnTo>
                <a:lnTo>
                  <a:pt x="5830" y="7514"/>
                </a:lnTo>
                <a:lnTo>
                  <a:pt x="5800" y="7547"/>
                </a:lnTo>
                <a:lnTo>
                  <a:pt x="5783" y="7598"/>
                </a:lnTo>
                <a:lnTo>
                  <a:pt x="5753" y="7636"/>
                </a:lnTo>
                <a:lnTo>
                  <a:pt x="5774" y="7649"/>
                </a:lnTo>
                <a:lnTo>
                  <a:pt x="5804" y="7636"/>
                </a:lnTo>
                <a:lnTo>
                  <a:pt x="5814" y="7607"/>
                </a:lnTo>
                <a:lnTo>
                  <a:pt x="5840" y="7598"/>
                </a:lnTo>
                <a:lnTo>
                  <a:pt x="5887" y="7534"/>
                </a:lnTo>
                <a:lnTo>
                  <a:pt x="5944" y="7534"/>
                </a:lnTo>
                <a:lnTo>
                  <a:pt x="5923" y="7575"/>
                </a:lnTo>
                <a:lnTo>
                  <a:pt x="5939" y="7598"/>
                </a:lnTo>
                <a:lnTo>
                  <a:pt x="6017" y="7617"/>
                </a:lnTo>
                <a:lnTo>
                  <a:pt x="6033" y="7649"/>
                </a:lnTo>
                <a:lnTo>
                  <a:pt x="6085" y="7688"/>
                </a:lnTo>
                <a:lnTo>
                  <a:pt x="6120" y="7678"/>
                </a:lnTo>
                <a:lnTo>
                  <a:pt x="6130" y="7761"/>
                </a:lnTo>
                <a:lnTo>
                  <a:pt x="6146" y="7790"/>
                </a:lnTo>
                <a:lnTo>
                  <a:pt x="6188" y="7803"/>
                </a:lnTo>
                <a:lnTo>
                  <a:pt x="6208" y="7842"/>
                </a:lnTo>
                <a:lnTo>
                  <a:pt x="6162" y="7916"/>
                </a:lnTo>
                <a:lnTo>
                  <a:pt x="6250" y="7906"/>
                </a:lnTo>
                <a:lnTo>
                  <a:pt x="6292" y="7916"/>
                </a:lnTo>
                <a:lnTo>
                  <a:pt x="6328" y="7906"/>
                </a:lnTo>
                <a:lnTo>
                  <a:pt x="6370" y="7893"/>
                </a:lnTo>
                <a:lnTo>
                  <a:pt x="6379" y="7855"/>
                </a:lnTo>
                <a:lnTo>
                  <a:pt x="6337" y="7803"/>
                </a:lnTo>
                <a:lnTo>
                  <a:pt x="6297" y="7790"/>
                </a:lnTo>
                <a:lnTo>
                  <a:pt x="6302" y="7761"/>
                </a:lnTo>
                <a:lnTo>
                  <a:pt x="6266" y="7729"/>
                </a:lnTo>
                <a:lnTo>
                  <a:pt x="6245" y="7729"/>
                </a:lnTo>
                <a:lnTo>
                  <a:pt x="6214" y="7668"/>
                </a:lnTo>
                <a:lnTo>
                  <a:pt x="6167" y="7585"/>
                </a:lnTo>
                <a:lnTo>
                  <a:pt x="6151" y="7556"/>
                </a:lnTo>
                <a:lnTo>
                  <a:pt x="6094" y="7566"/>
                </a:lnTo>
                <a:lnTo>
                  <a:pt x="6073" y="7524"/>
                </a:lnTo>
                <a:lnTo>
                  <a:pt x="6022" y="7473"/>
                </a:lnTo>
                <a:lnTo>
                  <a:pt x="5975" y="7473"/>
                </a:lnTo>
                <a:lnTo>
                  <a:pt x="5923" y="7463"/>
                </a:lnTo>
                <a:close/>
                <a:moveTo>
                  <a:pt x="1322" y="7598"/>
                </a:moveTo>
                <a:lnTo>
                  <a:pt x="1310" y="7607"/>
                </a:lnTo>
                <a:lnTo>
                  <a:pt x="1305" y="7617"/>
                </a:lnTo>
                <a:lnTo>
                  <a:pt x="1326" y="7636"/>
                </a:lnTo>
                <a:lnTo>
                  <a:pt x="1331" y="7627"/>
                </a:lnTo>
                <a:lnTo>
                  <a:pt x="1336" y="7598"/>
                </a:lnTo>
                <a:lnTo>
                  <a:pt x="1322" y="7598"/>
                </a:lnTo>
                <a:close/>
                <a:moveTo>
                  <a:pt x="1409" y="7659"/>
                </a:moveTo>
                <a:lnTo>
                  <a:pt x="1388" y="7678"/>
                </a:lnTo>
                <a:lnTo>
                  <a:pt x="1388" y="7688"/>
                </a:lnTo>
                <a:lnTo>
                  <a:pt x="1394" y="7720"/>
                </a:lnTo>
                <a:lnTo>
                  <a:pt x="1414" y="7720"/>
                </a:lnTo>
                <a:lnTo>
                  <a:pt x="1420" y="7720"/>
                </a:lnTo>
                <a:lnTo>
                  <a:pt x="1409" y="7668"/>
                </a:lnTo>
                <a:lnTo>
                  <a:pt x="1409" y="7659"/>
                </a:lnTo>
                <a:close/>
                <a:moveTo>
                  <a:pt x="1446" y="7729"/>
                </a:moveTo>
                <a:lnTo>
                  <a:pt x="1440" y="7752"/>
                </a:lnTo>
                <a:lnTo>
                  <a:pt x="1472" y="7752"/>
                </a:lnTo>
                <a:lnTo>
                  <a:pt x="1472" y="7739"/>
                </a:lnTo>
                <a:lnTo>
                  <a:pt x="1446" y="7729"/>
                </a:lnTo>
                <a:close/>
                <a:moveTo>
                  <a:pt x="1477" y="7761"/>
                </a:moveTo>
                <a:lnTo>
                  <a:pt x="1472" y="7771"/>
                </a:lnTo>
                <a:lnTo>
                  <a:pt x="1472" y="7781"/>
                </a:lnTo>
                <a:lnTo>
                  <a:pt x="1477" y="7790"/>
                </a:lnTo>
                <a:lnTo>
                  <a:pt x="1482" y="7822"/>
                </a:lnTo>
                <a:lnTo>
                  <a:pt x="1503" y="7813"/>
                </a:lnTo>
                <a:lnTo>
                  <a:pt x="1513" y="7790"/>
                </a:lnTo>
                <a:lnTo>
                  <a:pt x="1498" y="7771"/>
                </a:lnTo>
                <a:lnTo>
                  <a:pt x="1477" y="7761"/>
                </a:lnTo>
                <a:close/>
                <a:moveTo>
                  <a:pt x="1513" y="7864"/>
                </a:moveTo>
                <a:lnTo>
                  <a:pt x="1508" y="7874"/>
                </a:lnTo>
                <a:lnTo>
                  <a:pt x="1508" y="7893"/>
                </a:lnTo>
                <a:lnTo>
                  <a:pt x="1492" y="7925"/>
                </a:lnTo>
                <a:lnTo>
                  <a:pt x="1487" y="7935"/>
                </a:lnTo>
                <a:lnTo>
                  <a:pt x="1492" y="7986"/>
                </a:lnTo>
                <a:lnTo>
                  <a:pt x="1487" y="8028"/>
                </a:lnTo>
                <a:lnTo>
                  <a:pt x="1498" y="8047"/>
                </a:lnTo>
                <a:lnTo>
                  <a:pt x="1513" y="8018"/>
                </a:lnTo>
                <a:lnTo>
                  <a:pt x="1534" y="7996"/>
                </a:lnTo>
                <a:lnTo>
                  <a:pt x="1560" y="7967"/>
                </a:lnTo>
                <a:lnTo>
                  <a:pt x="1555" y="7916"/>
                </a:lnTo>
                <a:lnTo>
                  <a:pt x="1543" y="7893"/>
                </a:lnTo>
                <a:lnTo>
                  <a:pt x="1534" y="7883"/>
                </a:lnTo>
                <a:lnTo>
                  <a:pt x="1518" y="7864"/>
                </a:lnTo>
                <a:lnTo>
                  <a:pt x="1513" y="7864"/>
                </a:lnTo>
                <a:close/>
                <a:moveTo>
                  <a:pt x="17371" y="7883"/>
                </a:moveTo>
                <a:lnTo>
                  <a:pt x="17310" y="7925"/>
                </a:lnTo>
                <a:lnTo>
                  <a:pt x="17284" y="7986"/>
                </a:lnTo>
                <a:lnTo>
                  <a:pt x="17294" y="8098"/>
                </a:lnTo>
                <a:lnTo>
                  <a:pt x="17345" y="8140"/>
                </a:lnTo>
                <a:lnTo>
                  <a:pt x="17392" y="8079"/>
                </a:lnTo>
                <a:lnTo>
                  <a:pt x="17402" y="7996"/>
                </a:lnTo>
                <a:lnTo>
                  <a:pt x="17423" y="7935"/>
                </a:lnTo>
                <a:lnTo>
                  <a:pt x="17402" y="7883"/>
                </a:lnTo>
                <a:lnTo>
                  <a:pt x="17371" y="7883"/>
                </a:lnTo>
                <a:close/>
                <a:moveTo>
                  <a:pt x="6436" y="7906"/>
                </a:moveTo>
                <a:lnTo>
                  <a:pt x="6422" y="7944"/>
                </a:lnTo>
                <a:lnTo>
                  <a:pt x="6457" y="7967"/>
                </a:lnTo>
                <a:lnTo>
                  <a:pt x="6452" y="8018"/>
                </a:lnTo>
                <a:lnTo>
                  <a:pt x="6478" y="8079"/>
                </a:lnTo>
                <a:lnTo>
                  <a:pt x="6452" y="8111"/>
                </a:lnTo>
                <a:lnTo>
                  <a:pt x="6410" y="8098"/>
                </a:lnTo>
                <a:lnTo>
                  <a:pt x="6354" y="8079"/>
                </a:lnTo>
                <a:lnTo>
                  <a:pt x="6349" y="8121"/>
                </a:lnTo>
                <a:lnTo>
                  <a:pt x="6379" y="8163"/>
                </a:lnTo>
                <a:lnTo>
                  <a:pt x="6405" y="8140"/>
                </a:lnTo>
                <a:lnTo>
                  <a:pt x="6441" y="8150"/>
                </a:lnTo>
                <a:lnTo>
                  <a:pt x="6473" y="8140"/>
                </a:lnTo>
                <a:lnTo>
                  <a:pt x="6509" y="8163"/>
                </a:lnTo>
                <a:lnTo>
                  <a:pt x="6509" y="8201"/>
                </a:lnTo>
                <a:lnTo>
                  <a:pt x="6525" y="8224"/>
                </a:lnTo>
                <a:lnTo>
                  <a:pt x="6556" y="8130"/>
                </a:lnTo>
                <a:lnTo>
                  <a:pt x="6577" y="8111"/>
                </a:lnTo>
                <a:lnTo>
                  <a:pt x="6582" y="8140"/>
                </a:lnTo>
                <a:lnTo>
                  <a:pt x="6608" y="8130"/>
                </a:lnTo>
                <a:lnTo>
                  <a:pt x="6618" y="8111"/>
                </a:lnTo>
                <a:lnTo>
                  <a:pt x="6639" y="8121"/>
                </a:lnTo>
                <a:lnTo>
                  <a:pt x="6664" y="8111"/>
                </a:lnTo>
                <a:lnTo>
                  <a:pt x="6690" y="8140"/>
                </a:lnTo>
                <a:lnTo>
                  <a:pt x="6716" y="8089"/>
                </a:lnTo>
                <a:lnTo>
                  <a:pt x="6690" y="8037"/>
                </a:lnTo>
                <a:lnTo>
                  <a:pt x="6664" y="8028"/>
                </a:lnTo>
                <a:lnTo>
                  <a:pt x="6669" y="7986"/>
                </a:lnTo>
                <a:lnTo>
                  <a:pt x="6634" y="7996"/>
                </a:lnTo>
                <a:lnTo>
                  <a:pt x="6629" y="7944"/>
                </a:lnTo>
                <a:lnTo>
                  <a:pt x="6613" y="7944"/>
                </a:lnTo>
                <a:lnTo>
                  <a:pt x="6577" y="7916"/>
                </a:lnTo>
                <a:lnTo>
                  <a:pt x="6530" y="7916"/>
                </a:lnTo>
                <a:lnTo>
                  <a:pt x="6525" y="7935"/>
                </a:lnTo>
                <a:lnTo>
                  <a:pt x="6473" y="7916"/>
                </a:lnTo>
                <a:lnTo>
                  <a:pt x="6436" y="7906"/>
                </a:lnTo>
                <a:close/>
                <a:moveTo>
                  <a:pt x="6151" y="8098"/>
                </a:moveTo>
                <a:lnTo>
                  <a:pt x="6125" y="8111"/>
                </a:lnTo>
                <a:lnTo>
                  <a:pt x="6115" y="8140"/>
                </a:lnTo>
                <a:lnTo>
                  <a:pt x="6146" y="8191"/>
                </a:lnTo>
                <a:lnTo>
                  <a:pt x="6177" y="8214"/>
                </a:lnTo>
                <a:lnTo>
                  <a:pt x="6198" y="8182"/>
                </a:lnTo>
                <a:lnTo>
                  <a:pt x="6240" y="8182"/>
                </a:lnTo>
                <a:lnTo>
                  <a:pt x="6234" y="8150"/>
                </a:lnTo>
                <a:lnTo>
                  <a:pt x="6203" y="8111"/>
                </a:lnTo>
                <a:lnTo>
                  <a:pt x="6162" y="8098"/>
                </a:lnTo>
                <a:lnTo>
                  <a:pt x="6151" y="8098"/>
                </a:lnTo>
                <a:close/>
                <a:moveTo>
                  <a:pt x="6789" y="8098"/>
                </a:moveTo>
                <a:lnTo>
                  <a:pt x="6778" y="8121"/>
                </a:lnTo>
                <a:lnTo>
                  <a:pt x="6778" y="8172"/>
                </a:lnTo>
                <a:lnTo>
                  <a:pt x="6815" y="8172"/>
                </a:lnTo>
                <a:lnTo>
                  <a:pt x="6862" y="8172"/>
                </a:lnTo>
                <a:lnTo>
                  <a:pt x="6877" y="8140"/>
                </a:lnTo>
                <a:lnTo>
                  <a:pt x="6867" y="8111"/>
                </a:lnTo>
                <a:lnTo>
                  <a:pt x="6836" y="8098"/>
                </a:lnTo>
                <a:lnTo>
                  <a:pt x="6789" y="8098"/>
                </a:lnTo>
                <a:close/>
                <a:moveTo>
                  <a:pt x="18014" y="8098"/>
                </a:moveTo>
                <a:lnTo>
                  <a:pt x="18009" y="8224"/>
                </a:lnTo>
                <a:lnTo>
                  <a:pt x="18019" y="8439"/>
                </a:lnTo>
                <a:lnTo>
                  <a:pt x="17993" y="8387"/>
                </a:lnTo>
                <a:lnTo>
                  <a:pt x="18005" y="8522"/>
                </a:lnTo>
                <a:lnTo>
                  <a:pt x="18014" y="8583"/>
                </a:lnTo>
                <a:lnTo>
                  <a:pt x="18050" y="8653"/>
                </a:lnTo>
                <a:lnTo>
                  <a:pt x="18056" y="8612"/>
                </a:lnTo>
                <a:lnTo>
                  <a:pt x="18076" y="8644"/>
                </a:lnTo>
                <a:lnTo>
                  <a:pt x="18061" y="8676"/>
                </a:lnTo>
                <a:lnTo>
                  <a:pt x="18061" y="8737"/>
                </a:lnTo>
                <a:lnTo>
                  <a:pt x="18092" y="8766"/>
                </a:lnTo>
                <a:lnTo>
                  <a:pt x="18144" y="8747"/>
                </a:lnTo>
                <a:lnTo>
                  <a:pt x="18191" y="8830"/>
                </a:lnTo>
                <a:lnTo>
                  <a:pt x="18201" y="8779"/>
                </a:lnTo>
                <a:lnTo>
                  <a:pt x="18226" y="8849"/>
                </a:lnTo>
                <a:lnTo>
                  <a:pt x="18278" y="8910"/>
                </a:lnTo>
                <a:lnTo>
                  <a:pt x="18283" y="8849"/>
                </a:lnTo>
                <a:lnTo>
                  <a:pt x="18257" y="8817"/>
                </a:lnTo>
                <a:lnTo>
                  <a:pt x="18264" y="8747"/>
                </a:lnTo>
                <a:lnTo>
                  <a:pt x="18180" y="8663"/>
                </a:lnTo>
                <a:lnTo>
                  <a:pt x="18154" y="8686"/>
                </a:lnTo>
                <a:lnTo>
                  <a:pt x="18123" y="8663"/>
                </a:lnTo>
                <a:lnTo>
                  <a:pt x="18102" y="8560"/>
                </a:lnTo>
                <a:lnTo>
                  <a:pt x="18102" y="8448"/>
                </a:lnTo>
                <a:lnTo>
                  <a:pt x="18134" y="8406"/>
                </a:lnTo>
                <a:lnTo>
                  <a:pt x="18139" y="8294"/>
                </a:lnTo>
                <a:lnTo>
                  <a:pt x="18113" y="8191"/>
                </a:lnTo>
                <a:lnTo>
                  <a:pt x="18118" y="8140"/>
                </a:lnTo>
                <a:lnTo>
                  <a:pt x="18108" y="8098"/>
                </a:lnTo>
                <a:lnTo>
                  <a:pt x="18092" y="8140"/>
                </a:lnTo>
                <a:lnTo>
                  <a:pt x="18050" y="8098"/>
                </a:lnTo>
                <a:lnTo>
                  <a:pt x="18014" y="8098"/>
                </a:lnTo>
                <a:close/>
                <a:moveTo>
                  <a:pt x="18045" y="8788"/>
                </a:moveTo>
                <a:lnTo>
                  <a:pt x="18082" y="8891"/>
                </a:lnTo>
                <a:lnTo>
                  <a:pt x="18113" y="8961"/>
                </a:lnTo>
                <a:lnTo>
                  <a:pt x="18123" y="8840"/>
                </a:lnTo>
                <a:lnTo>
                  <a:pt x="18097" y="8788"/>
                </a:lnTo>
                <a:lnTo>
                  <a:pt x="18045" y="8788"/>
                </a:lnTo>
                <a:close/>
                <a:moveTo>
                  <a:pt x="18290" y="8910"/>
                </a:moveTo>
                <a:lnTo>
                  <a:pt x="18335" y="9013"/>
                </a:lnTo>
                <a:lnTo>
                  <a:pt x="18335" y="9064"/>
                </a:lnTo>
                <a:lnTo>
                  <a:pt x="18299" y="9055"/>
                </a:lnTo>
                <a:lnTo>
                  <a:pt x="18316" y="9138"/>
                </a:lnTo>
                <a:lnTo>
                  <a:pt x="18335" y="9148"/>
                </a:lnTo>
                <a:lnTo>
                  <a:pt x="18341" y="9241"/>
                </a:lnTo>
                <a:lnTo>
                  <a:pt x="18367" y="9209"/>
                </a:lnTo>
                <a:lnTo>
                  <a:pt x="18351" y="9125"/>
                </a:lnTo>
                <a:lnTo>
                  <a:pt x="18346" y="9074"/>
                </a:lnTo>
                <a:lnTo>
                  <a:pt x="18393" y="9116"/>
                </a:lnTo>
                <a:lnTo>
                  <a:pt x="18367" y="8961"/>
                </a:lnTo>
                <a:lnTo>
                  <a:pt x="18346" y="8910"/>
                </a:lnTo>
                <a:lnTo>
                  <a:pt x="18290" y="8910"/>
                </a:lnTo>
                <a:close/>
                <a:moveTo>
                  <a:pt x="18154" y="9003"/>
                </a:moveTo>
                <a:lnTo>
                  <a:pt x="18165" y="9064"/>
                </a:lnTo>
                <a:lnTo>
                  <a:pt x="18165" y="9138"/>
                </a:lnTo>
                <a:lnTo>
                  <a:pt x="18170" y="9199"/>
                </a:lnTo>
                <a:lnTo>
                  <a:pt x="18205" y="9157"/>
                </a:lnTo>
                <a:lnTo>
                  <a:pt x="18231" y="9096"/>
                </a:lnTo>
                <a:lnTo>
                  <a:pt x="18226" y="9045"/>
                </a:lnTo>
                <a:lnTo>
                  <a:pt x="18191" y="9045"/>
                </a:lnTo>
                <a:lnTo>
                  <a:pt x="18154" y="9003"/>
                </a:lnTo>
                <a:close/>
                <a:moveTo>
                  <a:pt x="18014" y="9074"/>
                </a:moveTo>
                <a:lnTo>
                  <a:pt x="17988" y="9209"/>
                </a:lnTo>
                <a:lnTo>
                  <a:pt x="17958" y="9302"/>
                </a:lnTo>
                <a:lnTo>
                  <a:pt x="17916" y="9382"/>
                </a:lnTo>
                <a:lnTo>
                  <a:pt x="17890" y="9475"/>
                </a:lnTo>
                <a:lnTo>
                  <a:pt x="17962" y="9353"/>
                </a:lnTo>
                <a:lnTo>
                  <a:pt x="17993" y="9260"/>
                </a:lnTo>
                <a:lnTo>
                  <a:pt x="18031" y="9176"/>
                </a:lnTo>
                <a:lnTo>
                  <a:pt x="18014" y="9074"/>
                </a:lnTo>
                <a:close/>
                <a:moveTo>
                  <a:pt x="18290" y="9087"/>
                </a:moveTo>
                <a:lnTo>
                  <a:pt x="18252" y="9218"/>
                </a:lnTo>
                <a:lnTo>
                  <a:pt x="18257" y="9125"/>
                </a:lnTo>
                <a:lnTo>
                  <a:pt x="18222" y="9138"/>
                </a:lnTo>
                <a:lnTo>
                  <a:pt x="18222" y="9218"/>
                </a:lnTo>
                <a:lnTo>
                  <a:pt x="18205" y="9260"/>
                </a:lnTo>
                <a:lnTo>
                  <a:pt x="18196" y="9302"/>
                </a:lnTo>
                <a:lnTo>
                  <a:pt x="18238" y="9395"/>
                </a:lnTo>
                <a:lnTo>
                  <a:pt x="18257" y="9353"/>
                </a:lnTo>
                <a:lnTo>
                  <a:pt x="18269" y="9260"/>
                </a:lnTo>
                <a:lnTo>
                  <a:pt x="18290" y="9218"/>
                </a:lnTo>
                <a:lnTo>
                  <a:pt x="18290" y="9087"/>
                </a:lnTo>
                <a:close/>
                <a:moveTo>
                  <a:pt x="7110" y="9138"/>
                </a:moveTo>
                <a:lnTo>
                  <a:pt x="7074" y="9157"/>
                </a:lnTo>
                <a:lnTo>
                  <a:pt x="7074" y="9209"/>
                </a:lnTo>
                <a:lnTo>
                  <a:pt x="7058" y="9250"/>
                </a:lnTo>
                <a:lnTo>
                  <a:pt x="7069" y="9260"/>
                </a:lnTo>
                <a:lnTo>
                  <a:pt x="7121" y="9241"/>
                </a:lnTo>
                <a:lnTo>
                  <a:pt x="7126" y="9138"/>
                </a:lnTo>
                <a:lnTo>
                  <a:pt x="7110" y="9138"/>
                </a:lnTo>
                <a:close/>
                <a:moveTo>
                  <a:pt x="15647" y="9279"/>
                </a:moveTo>
                <a:lnTo>
                  <a:pt x="15621" y="9507"/>
                </a:lnTo>
                <a:lnTo>
                  <a:pt x="15635" y="9703"/>
                </a:lnTo>
                <a:lnTo>
                  <a:pt x="15666" y="9805"/>
                </a:lnTo>
                <a:lnTo>
                  <a:pt x="15718" y="9773"/>
                </a:lnTo>
                <a:lnTo>
                  <a:pt x="15744" y="9732"/>
                </a:lnTo>
                <a:lnTo>
                  <a:pt x="15750" y="9600"/>
                </a:lnTo>
                <a:lnTo>
                  <a:pt x="15718" y="9456"/>
                </a:lnTo>
                <a:lnTo>
                  <a:pt x="15687" y="9353"/>
                </a:lnTo>
                <a:lnTo>
                  <a:pt x="15647" y="9279"/>
                </a:lnTo>
                <a:close/>
                <a:moveTo>
                  <a:pt x="18382" y="9292"/>
                </a:moveTo>
                <a:lnTo>
                  <a:pt x="18387" y="9395"/>
                </a:lnTo>
                <a:lnTo>
                  <a:pt x="18346" y="9404"/>
                </a:lnTo>
                <a:lnTo>
                  <a:pt x="18335" y="9456"/>
                </a:lnTo>
                <a:lnTo>
                  <a:pt x="18294" y="9497"/>
                </a:lnTo>
                <a:lnTo>
                  <a:pt x="18269" y="9433"/>
                </a:lnTo>
                <a:lnTo>
                  <a:pt x="18238" y="9484"/>
                </a:lnTo>
                <a:lnTo>
                  <a:pt x="18201" y="9526"/>
                </a:lnTo>
                <a:lnTo>
                  <a:pt x="18180" y="9639"/>
                </a:lnTo>
                <a:lnTo>
                  <a:pt x="18196" y="9680"/>
                </a:lnTo>
                <a:lnTo>
                  <a:pt x="18238" y="9600"/>
                </a:lnTo>
                <a:lnTo>
                  <a:pt x="18264" y="9610"/>
                </a:lnTo>
                <a:lnTo>
                  <a:pt x="18283" y="9558"/>
                </a:lnTo>
                <a:lnTo>
                  <a:pt x="18320" y="9619"/>
                </a:lnTo>
                <a:lnTo>
                  <a:pt x="18304" y="9680"/>
                </a:lnTo>
                <a:lnTo>
                  <a:pt x="18325" y="9783"/>
                </a:lnTo>
                <a:lnTo>
                  <a:pt x="18398" y="9857"/>
                </a:lnTo>
                <a:lnTo>
                  <a:pt x="18413" y="9793"/>
                </a:lnTo>
                <a:lnTo>
                  <a:pt x="18393" y="9690"/>
                </a:lnTo>
                <a:lnTo>
                  <a:pt x="18419" y="9629"/>
                </a:lnTo>
                <a:lnTo>
                  <a:pt x="18445" y="9764"/>
                </a:lnTo>
                <a:lnTo>
                  <a:pt x="18460" y="9639"/>
                </a:lnTo>
                <a:lnTo>
                  <a:pt x="18455" y="9568"/>
                </a:lnTo>
                <a:lnTo>
                  <a:pt x="18445" y="9475"/>
                </a:lnTo>
                <a:lnTo>
                  <a:pt x="18439" y="9424"/>
                </a:lnTo>
                <a:lnTo>
                  <a:pt x="18434" y="9353"/>
                </a:lnTo>
                <a:lnTo>
                  <a:pt x="18382" y="9292"/>
                </a:lnTo>
                <a:close/>
                <a:moveTo>
                  <a:pt x="17869" y="9680"/>
                </a:moveTo>
                <a:lnTo>
                  <a:pt x="17843" y="9783"/>
                </a:lnTo>
                <a:lnTo>
                  <a:pt x="17797" y="9876"/>
                </a:lnTo>
                <a:lnTo>
                  <a:pt x="17750" y="9947"/>
                </a:lnTo>
                <a:lnTo>
                  <a:pt x="17724" y="9998"/>
                </a:lnTo>
                <a:lnTo>
                  <a:pt x="17698" y="10091"/>
                </a:lnTo>
                <a:lnTo>
                  <a:pt x="17656" y="10194"/>
                </a:lnTo>
                <a:lnTo>
                  <a:pt x="17584" y="10226"/>
                </a:lnTo>
                <a:lnTo>
                  <a:pt x="17558" y="10255"/>
                </a:lnTo>
                <a:lnTo>
                  <a:pt x="17548" y="10370"/>
                </a:lnTo>
                <a:lnTo>
                  <a:pt x="17501" y="10389"/>
                </a:lnTo>
                <a:lnTo>
                  <a:pt x="17454" y="10348"/>
                </a:lnTo>
                <a:lnTo>
                  <a:pt x="17418" y="10441"/>
                </a:lnTo>
                <a:lnTo>
                  <a:pt x="17413" y="10563"/>
                </a:lnTo>
                <a:lnTo>
                  <a:pt x="17423" y="10678"/>
                </a:lnTo>
                <a:lnTo>
                  <a:pt x="17449" y="10800"/>
                </a:lnTo>
                <a:lnTo>
                  <a:pt x="17480" y="10842"/>
                </a:lnTo>
                <a:lnTo>
                  <a:pt x="17486" y="11015"/>
                </a:lnTo>
                <a:lnTo>
                  <a:pt x="17538" y="11037"/>
                </a:lnTo>
                <a:lnTo>
                  <a:pt x="17579" y="11025"/>
                </a:lnTo>
                <a:lnTo>
                  <a:pt x="17600" y="11098"/>
                </a:lnTo>
                <a:lnTo>
                  <a:pt x="17673" y="11047"/>
                </a:lnTo>
                <a:lnTo>
                  <a:pt x="17703" y="11089"/>
                </a:lnTo>
                <a:lnTo>
                  <a:pt x="17745" y="11098"/>
                </a:lnTo>
                <a:lnTo>
                  <a:pt x="17765" y="11179"/>
                </a:lnTo>
                <a:lnTo>
                  <a:pt x="17838" y="11118"/>
                </a:lnTo>
                <a:lnTo>
                  <a:pt x="17843" y="11169"/>
                </a:lnTo>
                <a:lnTo>
                  <a:pt x="17875" y="10954"/>
                </a:lnTo>
                <a:lnTo>
                  <a:pt x="17875" y="10819"/>
                </a:lnTo>
                <a:lnTo>
                  <a:pt x="17937" y="10729"/>
                </a:lnTo>
                <a:lnTo>
                  <a:pt x="17932" y="10604"/>
                </a:lnTo>
                <a:lnTo>
                  <a:pt x="17953" y="10511"/>
                </a:lnTo>
                <a:lnTo>
                  <a:pt x="18024" y="10492"/>
                </a:lnTo>
                <a:lnTo>
                  <a:pt x="17953" y="10370"/>
                </a:lnTo>
                <a:lnTo>
                  <a:pt x="17962" y="10306"/>
                </a:lnTo>
                <a:lnTo>
                  <a:pt x="17916" y="10174"/>
                </a:lnTo>
                <a:lnTo>
                  <a:pt x="17946" y="10062"/>
                </a:lnTo>
                <a:lnTo>
                  <a:pt x="17993" y="10011"/>
                </a:lnTo>
                <a:lnTo>
                  <a:pt x="17979" y="9947"/>
                </a:lnTo>
                <a:lnTo>
                  <a:pt x="18019" y="9937"/>
                </a:lnTo>
                <a:lnTo>
                  <a:pt x="18024" y="9886"/>
                </a:lnTo>
                <a:lnTo>
                  <a:pt x="17972" y="9844"/>
                </a:lnTo>
                <a:lnTo>
                  <a:pt x="17932" y="9805"/>
                </a:lnTo>
                <a:lnTo>
                  <a:pt x="17927" y="9741"/>
                </a:lnTo>
                <a:lnTo>
                  <a:pt x="17894" y="9680"/>
                </a:lnTo>
                <a:lnTo>
                  <a:pt x="17869" y="9680"/>
                </a:lnTo>
                <a:close/>
                <a:moveTo>
                  <a:pt x="16573" y="9876"/>
                </a:moveTo>
                <a:lnTo>
                  <a:pt x="16584" y="9937"/>
                </a:lnTo>
                <a:lnTo>
                  <a:pt x="16646" y="10091"/>
                </a:lnTo>
                <a:lnTo>
                  <a:pt x="16698" y="10174"/>
                </a:lnTo>
                <a:lnTo>
                  <a:pt x="16728" y="10287"/>
                </a:lnTo>
                <a:lnTo>
                  <a:pt x="16787" y="10370"/>
                </a:lnTo>
                <a:lnTo>
                  <a:pt x="16806" y="10482"/>
                </a:lnTo>
                <a:lnTo>
                  <a:pt x="16827" y="10595"/>
                </a:lnTo>
                <a:lnTo>
                  <a:pt x="16879" y="10707"/>
                </a:lnTo>
                <a:lnTo>
                  <a:pt x="16926" y="10903"/>
                </a:lnTo>
                <a:lnTo>
                  <a:pt x="16952" y="11005"/>
                </a:lnTo>
                <a:lnTo>
                  <a:pt x="16999" y="11108"/>
                </a:lnTo>
                <a:lnTo>
                  <a:pt x="17020" y="11191"/>
                </a:lnTo>
                <a:lnTo>
                  <a:pt x="17098" y="11304"/>
                </a:lnTo>
                <a:lnTo>
                  <a:pt x="17143" y="11416"/>
                </a:lnTo>
                <a:lnTo>
                  <a:pt x="17211" y="11416"/>
                </a:lnTo>
                <a:lnTo>
                  <a:pt x="17221" y="11201"/>
                </a:lnTo>
                <a:lnTo>
                  <a:pt x="17237" y="11037"/>
                </a:lnTo>
                <a:lnTo>
                  <a:pt x="17211" y="10954"/>
                </a:lnTo>
                <a:lnTo>
                  <a:pt x="17164" y="10935"/>
                </a:lnTo>
                <a:lnTo>
                  <a:pt x="17143" y="10861"/>
                </a:lnTo>
                <a:lnTo>
                  <a:pt x="17133" y="10768"/>
                </a:lnTo>
                <a:lnTo>
                  <a:pt x="17112" y="10758"/>
                </a:lnTo>
                <a:lnTo>
                  <a:pt x="17081" y="10717"/>
                </a:lnTo>
                <a:lnTo>
                  <a:pt x="17102" y="10604"/>
                </a:lnTo>
                <a:lnTo>
                  <a:pt x="17056" y="10543"/>
                </a:lnTo>
                <a:lnTo>
                  <a:pt x="17020" y="10431"/>
                </a:lnTo>
                <a:lnTo>
                  <a:pt x="16968" y="10338"/>
                </a:lnTo>
                <a:lnTo>
                  <a:pt x="16910" y="10338"/>
                </a:lnTo>
                <a:lnTo>
                  <a:pt x="16848" y="10184"/>
                </a:lnTo>
                <a:lnTo>
                  <a:pt x="16813" y="10133"/>
                </a:lnTo>
                <a:lnTo>
                  <a:pt x="16766" y="10040"/>
                </a:lnTo>
                <a:lnTo>
                  <a:pt x="16709" y="9908"/>
                </a:lnTo>
                <a:lnTo>
                  <a:pt x="16615" y="9876"/>
                </a:lnTo>
                <a:lnTo>
                  <a:pt x="16573" y="9876"/>
                </a:lnTo>
                <a:close/>
                <a:moveTo>
                  <a:pt x="18563" y="10328"/>
                </a:moveTo>
                <a:lnTo>
                  <a:pt x="18542" y="10370"/>
                </a:lnTo>
                <a:lnTo>
                  <a:pt x="18533" y="10482"/>
                </a:lnTo>
                <a:lnTo>
                  <a:pt x="18554" y="10656"/>
                </a:lnTo>
                <a:lnTo>
                  <a:pt x="18575" y="10739"/>
                </a:lnTo>
                <a:lnTo>
                  <a:pt x="18594" y="10729"/>
                </a:lnTo>
                <a:lnTo>
                  <a:pt x="18568" y="10656"/>
                </a:lnTo>
                <a:lnTo>
                  <a:pt x="18580" y="10575"/>
                </a:lnTo>
                <a:lnTo>
                  <a:pt x="18610" y="10585"/>
                </a:lnTo>
                <a:lnTo>
                  <a:pt x="18610" y="10460"/>
                </a:lnTo>
                <a:lnTo>
                  <a:pt x="18605" y="10409"/>
                </a:lnTo>
                <a:lnTo>
                  <a:pt x="18568" y="10399"/>
                </a:lnTo>
                <a:lnTo>
                  <a:pt x="18563" y="10328"/>
                </a:lnTo>
                <a:close/>
                <a:moveTo>
                  <a:pt x="18393" y="10399"/>
                </a:moveTo>
                <a:lnTo>
                  <a:pt x="18330" y="10492"/>
                </a:lnTo>
                <a:lnTo>
                  <a:pt x="18264" y="10502"/>
                </a:lnTo>
                <a:lnTo>
                  <a:pt x="18186" y="10482"/>
                </a:lnTo>
                <a:lnTo>
                  <a:pt x="18139" y="10441"/>
                </a:lnTo>
                <a:lnTo>
                  <a:pt x="18087" y="10543"/>
                </a:lnTo>
                <a:lnTo>
                  <a:pt x="18076" y="10595"/>
                </a:lnTo>
                <a:lnTo>
                  <a:pt x="18045" y="10800"/>
                </a:lnTo>
                <a:lnTo>
                  <a:pt x="18035" y="10912"/>
                </a:lnTo>
                <a:lnTo>
                  <a:pt x="18009" y="11005"/>
                </a:lnTo>
                <a:lnTo>
                  <a:pt x="18024" y="11098"/>
                </a:lnTo>
                <a:lnTo>
                  <a:pt x="18050" y="11098"/>
                </a:lnTo>
                <a:lnTo>
                  <a:pt x="18056" y="11230"/>
                </a:lnTo>
                <a:lnTo>
                  <a:pt x="18035" y="11355"/>
                </a:lnTo>
                <a:lnTo>
                  <a:pt x="18061" y="11397"/>
                </a:lnTo>
                <a:lnTo>
                  <a:pt x="18097" y="11374"/>
                </a:lnTo>
                <a:lnTo>
                  <a:pt x="18102" y="11179"/>
                </a:lnTo>
                <a:lnTo>
                  <a:pt x="18097" y="11015"/>
                </a:lnTo>
                <a:lnTo>
                  <a:pt x="18139" y="10973"/>
                </a:lnTo>
                <a:lnTo>
                  <a:pt x="18134" y="11108"/>
                </a:lnTo>
                <a:lnTo>
                  <a:pt x="18175" y="11191"/>
                </a:lnTo>
                <a:lnTo>
                  <a:pt x="18165" y="11243"/>
                </a:lnTo>
                <a:lnTo>
                  <a:pt x="18180" y="11281"/>
                </a:lnTo>
                <a:lnTo>
                  <a:pt x="18243" y="11230"/>
                </a:lnTo>
                <a:lnTo>
                  <a:pt x="18212" y="11333"/>
                </a:lnTo>
                <a:lnTo>
                  <a:pt x="18231" y="11384"/>
                </a:lnTo>
                <a:lnTo>
                  <a:pt x="18264" y="11345"/>
                </a:lnTo>
                <a:lnTo>
                  <a:pt x="18269" y="11252"/>
                </a:lnTo>
                <a:lnTo>
                  <a:pt x="18217" y="11098"/>
                </a:lnTo>
                <a:lnTo>
                  <a:pt x="18231" y="11057"/>
                </a:lnTo>
                <a:lnTo>
                  <a:pt x="18175" y="10883"/>
                </a:lnTo>
                <a:lnTo>
                  <a:pt x="18226" y="10819"/>
                </a:lnTo>
                <a:lnTo>
                  <a:pt x="18257" y="10749"/>
                </a:lnTo>
                <a:lnTo>
                  <a:pt x="18283" y="10768"/>
                </a:lnTo>
                <a:lnTo>
                  <a:pt x="18290" y="10707"/>
                </a:lnTo>
                <a:lnTo>
                  <a:pt x="18175" y="10749"/>
                </a:lnTo>
                <a:lnTo>
                  <a:pt x="18139" y="10810"/>
                </a:lnTo>
                <a:lnTo>
                  <a:pt x="18087" y="10688"/>
                </a:lnTo>
                <a:lnTo>
                  <a:pt x="18097" y="10585"/>
                </a:lnTo>
                <a:lnTo>
                  <a:pt x="18149" y="10563"/>
                </a:lnTo>
                <a:lnTo>
                  <a:pt x="18248" y="10563"/>
                </a:lnTo>
                <a:lnTo>
                  <a:pt x="18309" y="10585"/>
                </a:lnTo>
                <a:lnTo>
                  <a:pt x="18356" y="10563"/>
                </a:lnTo>
                <a:lnTo>
                  <a:pt x="18403" y="10431"/>
                </a:lnTo>
                <a:lnTo>
                  <a:pt x="18393" y="10399"/>
                </a:lnTo>
                <a:close/>
                <a:moveTo>
                  <a:pt x="18839" y="10665"/>
                </a:moveTo>
                <a:lnTo>
                  <a:pt x="18808" y="10717"/>
                </a:lnTo>
                <a:lnTo>
                  <a:pt x="18724" y="10749"/>
                </a:lnTo>
                <a:lnTo>
                  <a:pt x="18750" y="10810"/>
                </a:lnTo>
                <a:lnTo>
                  <a:pt x="18801" y="10842"/>
                </a:lnTo>
                <a:lnTo>
                  <a:pt x="18822" y="10922"/>
                </a:lnTo>
                <a:lnTo>
                  <a:pt x="18916" y="10922"/>
                </a:lnTo>
                <a:lnTo>
                  <a:pt x="18916" y="10954"/>
                </a:lnTo>
                <a:lnTo>
                  <a:pt x="18874" y="10954"/>
                </a:lnTo>
                <a:lnTo>
                  <a:pt x="18808" y="11005"/>
                </a:lnTo>
                <a:lnTo>
                  <a:pt x="18853" y="11066"/>
                </a:lnTo>
                <a:lnTo>
                  <a:pt x="18853" y="11127"/>
                </a:lnTo>
                <a:lnTo>
                  <a:pt x="18865" y="11179"/>
                </a:lnTo>
                <a:lnTo>
                  <a:pt x="18890" y="11169"/>
                </a:lnTo>
                <a:lnTo>
                  <a:pt x="18912" y="11098"/>
                </a:lnTo>
                <a:lnTo>
                  <a:pt x="18994" y="11230"/>
                </a:lnTo>
                <a:lnTo>
                  <a:pt x="19046" y="11243"/>
                </a:lnTo>
                <a:lnTo>
                  <a:pt x="19159" y="11355"/>
                </a:lnTo>
                <a:lnTo>
                  <a:pt x="19185" y="11467"/>
                </a:lnTo>
                <a:lnTo>
                  <a:pt x="19197" y="11612"/>
                </a:lnTo>
                <a:lnTo>
                  <a:pt x="19154" y="11653"/>
                </a:lnTo>
                <a:lnTo>
                  <a:pt x="19124" y="11766"/>
                </a:lnTo>
                <a:lnTo>
                  <a:pt x="19201" y="11766"/>
                </a:lnTo>
                <a:lnTo>
                  <a:pt x="19216" y="11724"/>
                </a:lnTo>
                <a:lnTo>
                  <a:pt x="19279" y="11743"/>
                </a:lnTo>
                <a:lnTo>
                  <a:pt x="19331" y="11859"/>
                </a:lnTo>
                <a:lnTo>
                  <a:pt x="19393" y="11868"/>
                </a:lnTo>
                <a:lnTo>
                  <a:pt x="19423" y="11888"/>
                </a:lnTo>
                <a:lnTo>
                  <a:pt x="19470" y="11846"/>
                </a:lnTo>
                <a:lnTo>
                  <a:pt x="19470" y="11743"/>
                </a:lnTo>
                <a:lnTo>
                  <a:pt x="19508" y="11692"/>
                </a:lnTo>
                <a:lnTo>
                  <a:pt x="19564" y="11663"/>
                </a:lnTo>
                <a:lnTo>
                  <a:pt x="19637" y="11714"/>
                </a:lnTo>
                <a:lnTo>
                  <a:pt x="19663" y="11836"/>
                </a:lnTo>
                <a:lnTo>
                  <a:pt x="19694" y="11910"/>
                </a:lnTo>
                <a:lnTo>
                  <a:pt x="19734" y="12000"/>
                </a:lnTo>
                <a:lnTo>
                  <a:pt x="19797" y="12022"/>
                </a:lnTo>
                <a:lnTo>
                  <a:pt x="19849" y="12032"/>
                </a:lnTo>
                <a:lnTo>
                  <a:pt x="19859" y="12074"/>
                </a:lnTo>
                <a:lnTo>
                  <a:pt x="19901" y="12064"/>
                </a:lnTo>
                <a:lnTo>
                  <a:pt x="19911" y="12022"/>
                </a:lnTo>
                <a:lnTo>
                  <a:pt x="19849" y="11961"/>
                </a:lnTo>
                <a:lnTo>
                  <a:pt x="19870" y="11939"/>
                </a:lnTo>
                <a:lnTo>
                  <a:pt x="19823" y="11920"/>
                </a:lnTo>
                <a:lnTo>
                  <a:pt x="19828" y="11859"/>
                </a:lnTo>
                <a:lnTo>
                  <a:pt x="19793" y="11859"/>
                </a:lnTo>
                <a:lnTo>
                  <a:pt x="19760" y="11714"/>
                </a:lnTo>
                <a:lnTo>
                  <a:pt x="19708" y="11621"/>
                </a:lnTo>
                <a:lnTo>
                  <a:pt x="19704" y="11538"/>
                </a:lnTo>
                <a:lnTo>
                  <a:pt x="19755" y="11519"/>
                </a:lnTo>
                <a:lnTo>
                  <a:pt x="19746" y="11448"/>
                </a:lnTo>
                <a:lnTo>
                  <a:pt x="19647" y="11365"/>
                </a:lnTo>
                <a:lnTo>
                  <a:pt x="19642" y="11281"/>
                </a:lnTo>
                <a:lnTo>
                  <a:pt x="19611" y="11211"/>
                </a:lnTo>
                <a:lnTo>
                  <a:pt x="19569" y="11150"/>
                </a:lnTo>
                <a:lnTo>
                  <a:pt x="19461" y="11066"/>
                </a:lnTo>
                <a:lnTo>
                  <a:pt x="19357" y="10973"/>
                </a:lnTo>
                <a:lnTo>
                  <a:pt x="19289" y="10944"/>
                </a:lnTo>
                <a:lnTo>
                  <a:pt x="19248" y="10903"/>
                </a:lnTo>
                <a:lnTo>
                  <a:pt x="19197" y="10851"/>
                </a:lnTo>
                <a:lnTo>
                  <a:pt x="19145" y="10851"/>
                </a:lnTo>
                <a:lnTo>
                  <a:pt x="19072" y="10935"/>
                </a:lnTo>
                <a:lnTo>
                  <a:pt x="19020" y="11076"/>
                </a:lnTo>
                <a:lnTo>
                  <a:pt x="18957" y="10996"/>
                </a:lnTo>
                <a:lnTo>
                  <a:pt x="18942" y="10781"/>
                </a:lnTo>
                <a:lnTo>
                  <a:pt x="18931" y="10729"/>
                </a:lnTo>
                <a:lnTo>
                  <a:pt x="18839" y="10665"/>
                </a:lnTo>
                <a:close/>
                <a:moveTo>
                  <a:pt x="19958" y="10964"/>
                </a:moveTo>
                <a:lnTo>
                  <a:pt x="19942" y="10996"/>
                </a:lnTo>
                <a:lnTo>
                  <a:pt x="19984" y="11037"/>
                </a:lnTo>
                <a:lnTo>
                  <a:pt x="20019" y="11089"/>
                </a:lnTo>
                <a:lnTo>
                  <a:pt x="20045" y="11140"/>
                </a:lnTo>
                <a:lnTo>
                  <a:pt x="20057" y="11191"/>
                </a:lnTo>
                <a:lnTo>
                  <a:pt x="20066" y="11272"/>
                </a:lnTo>
                <a:lnTo>
                  <a:pt x="20087" y="11230"/>
                </a:lnTo>
                <a:lnTo>
                  <a:pt x="20082" y="11159"/>
                </a:lnTo>
                <a:lnTo>
                  <a:pt x="20061" y="11118"/>
                </a:lnTo>
                <a:lnTo>
                  <a:pt x="20036" y="11057"/>
                </a:lnTo>
                <a:lnTo>
                  <a:pt x="20010" y="11025"/>
                </a:lnTo>
                <a:lnTo>
                  <a:pt x="19993" y="10996"/>
                </a:lnTo>
                <a:lnTo>
                  <a:pt x="19958" y="10964"/>
                </a:lnTo>
                <a:close/>
                <a:moveTo>
                  <a:pt x="18575" y="11005"/>
                </a:moveTo>
                <a:lnTo>
                  <a:pt x="18558" y="11076"/>
                </a:lnTo>
                <a:lnTo>
                  <a:pt x="18601" y="11089"/>
                </a:lnTo>
                <a:lnTo>
                  <a:pt x="18636" y="11076"/>
                </a:lnTo>
                <a:lnTo>
                  <a:pt x="18688" y="11089"/>
                </a:lnTo>
                <a:lnTo>
                  <a:pt x="18735" y="11150"/>
                </a:lnTo>
                <a:lnTo>
                  <a:pt x="18714" y="11037"/>
                </a:lnTo>
                <a:lnTo>
                  <a:pt x="18652" y="11005"/>
                </a:lnTo>
                <a:lnTo>
                  <a:pt x="18575" y="11005"/>
                </a:lnTo>
                <a:close/>
                <a:moveTo>
                  <a:pt x="18507" y="11047"/>
                </a:moveTo>
                <a:lnTo>
                  <a:pt x="18445" y="11057"/>
                </a:lnTo>
                <a:lnTo>
                  <a:pt x="18455" y="11108"/>
                </a:lnTo>
                <a:lnTo>
                  <a:pt x="18497" y="11140"/>
                </a:lnTo>
                <a:lnTo>
                  <a:pt x="18523" y="11089"/>
                </a:lnTo>
                <a:lnTo>
                  <a:pt x="18507" y="11047"/>
                </a:lnTo>
                <a:close/>
                <a:moveTo>
                  <a:pt x="20026" y="11179"/>
                </a:moveTo>
                <a:lnTo>
                  <a:pt x="19989" y="11191"/>
                </a:lnTo>
                <a:lnTo>
                  <a:pt x="19993" y="11262"/>
                </a:lnTo>
                <a:lnTo>
                  <a:pt x="19958" y="11313"/>
                </a:lnTo>
                <a:lnTo>
                  <a:pt x="19942" y="11365"/>
                </a:lnTo>
                <a:lnTo>
                  <a:pt x="19906" y="11374"/>
                </a:lnTo>
                <a:lnTo>
                  <a:pt x="19901" y="11304"/>
                </a:lnTo>
                <a:lnTo>
                  <a:pt x="19890" y="11304"/>
                </a:lnTo>
                <a:lnTo>
                  <a:pt x="19880" y="11365"/>
                </a:lnTo>
                <a:lnTo>
                  <a:pt x="19849" y="11374"/>
                </a:lnTo>
                <a:lnTo>
                  <a:pt x="19793" y="11355"/>
                </a:lnTo>
                <a:lnTo>
                  <a:pt x="19786" y="11406"/>
                </a:lnTo>
                <a:lnTo>
                  <a:pt x="19823" y="11435"/>
                </a:lnTo>
                <a:lnTo>
                  <a:pt x="19870" y="11477"/>
                </a:lnTo>
                <a:lnTo>
                  <a:pt x="19901" y="11477"/>
                </a:lnTo>
                <a:lnTo>
                  <a:pt x="19932" y="11448"/>
                </a:lnTo>
                <a:lnTo>
                  <a:pt x="19967" y="11416"/>
                </a:lnTo>
                <a:lnTo>
                  <a:pt x="19979" y="11374"/>
                </a:lnTo>
                <a:lnTo>
                  <a:pt x="20010" y="11365"/>
                </a:lnTo>
                <a:lnTo>
                  <a:pt x="20036" y="11281"/>
                </a:lnTo>
                <a:lnTo>
                  <a:pt x="20040" y="11211"/>
                </a:lnTo>
                <a:lnTo>
                  <a:pt x="20026" y="11179"/>
                </a:lnTo>
                <a:close/>
                <a:moveTo>
                  <a:pt x="20175" y="11304"/>
                </a:moveTo>
                <a:lnTo>
                  <a:pt x="20165" y="11323"/>
                </a:lnTo>
                <a:lnTo>
                  <a:pt x="20175" y="11426"/>
                </a:lnTo>
                <a:lnTo>
                  <a:pt x="20201" y="11509"/>
                </a:lnTo>
                <a:lnTo>
                  <a:pt x="20222" y="11560"/>
                </a:lnTo>
                <a:lnTo>
                  <a:pt x="20243" y="11551"/>
                </a:lnTo>
                <a:lnTo>
                  <a:pt x="20248" y="11509"/>
                </a:lnTo>
                <a:lnTo>
                  <a:pt x="20222" y="11467"/>
                </a:lnTo>
                <a:lnTo>
                  <a:pt x="20196" y="11374"/>
                </a:lnTo>
                <a:lnTo>
                  <a:pt x="20181" y="11345"/>
                </a:lnTo>
                <a:lnTo>
                  <a:pt x="20175" y="11304"/>
                </a:lnTo>
                <a:close/>
                <a:moveTo>
                  <a:pt x="18952" y="11365"/>
                </a:moveTo>
                <a:lnTo>
                  <a:pt x="18937" y="11406"/>
                </a:lnTo>
                <a:lnTo>
                  <a:pt x="18926" y="11458"/>
                </a:lnTo>
                <a:lnTo>
                  <a:pt x="18926" y="11560"/>
                </a:lnTo>
                <a:lnTo>
                  <a:pt x="18963" y="11467"/>
                </a:lnTo>
                <a:lnTo>
                  <a:pt x="18963" y="11397"/>
                </a:lnTo>
                <a:lnTo>
                  <a:pt x="18952" y="11365"/>
                </a:lnTo>
                <a:close/>
                <a:moveTo>
                  <a:pt x="17227" y="11426"/>
                </a:moveTo>
                <a:lnTo>
                  <a:pt x="17180" y="11551"/>
                </a:lnTo>
                <a:lnTo>
                  <a:pt x="17237" y="11560"/>
                </a:lnTo>
                <a:lnTo>
                  <a:pt x="17247" y="11621"/>
                </a:lnTo>
                <a:lnTo>
                  <a:pt x="17357" y="11673"/>
                </a:lnTo>
                <a:lnTo>
                  <a:pt x="17383" y="11663"/>
                </a:lnTo>
                <a:lnTo>
                  <a:pt x="17423" y="11673"/>
                </a:lnTo>
                <a:lnTo>
                  <a:pt x="17491" y="11724"/>
                </a:lnTo>
                <a:lnTo>
                  <a:pt x="17548" y="11743"/>
                </a:lnTo>
                <a:lnTo>
                  <a:pt x="17609" y="11756"/>
                </a:lnTo>
                <a:lnTo>
                  <a:pt x="17668" y="11756"/>
                </a:lnTo>
                <a:lnTo>
                  <a:pt x="17729" y="11807"/>
                </a:lnTo>
                <a:lnTo>
                  <a:pt x="17802" y="11756"/>
                </a:lnTo>
                <a:lnTo>
                  <a:pt x="17729" y="11682"/>
                </a:lnTo>
                <a:lnTo>
                  <a:pt x="17642" y="11653"/>
                </a:lnTo>
                <a:lnTo>
                  <a:pt x="17621" y="11560"/>
                </a:lnTo>
                <a:lnTo>
                  <a:pt x="17512" y="11499"/>
                </a:lnTo>
                <a:lnTo>
                  <a:pt x="17496" y="11560"/>
                </a:lnTo>
                <a:lnTo>
                  <a:pt x="17376" y="11538"/>
                </a:lnTo>
                <a:lnTo>
                  <a:pt x="17371" y="11499"/>
                </a:lnTo>
                <a:lnTo>
                  <a:pt x="17345" y="11487"/>
                </a:lnTo>
                <a:lnTo>
                  <a:pt x="17298" y="11426"/>
                </a:lnTo>
                <a:lnTo>
                  <a:pt x="17227" y="11426"/>
                </a:lnTo>
                <a:close/>
                <a:moveTo>
                  <a:pt x="20285" y="11519"/>
                </a:moveTo>
                <a:lnTo>
                  <a:pt x="20278" y="11538"/>
                </a:lnTo>
                <a:lnTo>
                  <a:pt x="20299" y="11602"/>
                </a:lnTo>
                <a:lnTo>
                  <a:pt x="20325" y="11631"/>
                </a:lnTo>
                <a:lnTo>
                  <a:pt x="20337" y="11621"/>
                </a:lnTo>
                <a:lnTo>
                  <a:pt x="20316" y="11570"/>
                </a:lnTo>
                <a:lnTo>
                  <a:pt x="20285" y="11519"/>
                </a:lnTo>
                <a:close/>
                <a:moveTo>
                  <a:pt x="20389" y="11612"/>
                </a:moveTo>
                <a:lnTo>
                  <a:pt x="20377" y="11631"/>
                </a:lnTo>
                <a:lnTo>
                  <a:pt x="20398" y="11673"/>
                </a:lnTo>
                <a:lnTo>
                  <a:pt x="20429" y="11724"/>
                </a:lnTo>
                <a:lnTo>
                  <a:pt x="20476" y="11785"/>
                </a:lnTo>
                <a:lnTo>
                  <a:pt x="20471" y="11756"/>
                </a:lnTo>
                <a:lnTo>
                  <a:pt x="20460" y="11714"/>
                </a:lnTo>
                <a:lnTo>
                  <a:pt x="20414" y="11653"/>
                </a:lnTo>
                <a:lnTo>
                  <a:pt x="20389" y="11612"/>
                </a:lnTo>
                <a:close/>
                <a:moveTo>
                  <a:pt x="17937" y="11724"/>
                </a:moveTo>
                <a:lnTo>
                  <a:pt x="17916" y="11766"/>
                </a:lnTo>
                <a:lnTo>
                  <a:pt x="17885" y="11775"/>
                </a:lnTo>
                <a:lnTo>
                  <a:pt x="17859" y="11846"/>
                </a:lnTo>
                <a:lnTo>
                  <a:pt x="17890" y="11846"/>
                </a:lnTo>
                <a:lnTo>
                  <a:pt x="17937" y="11827"/>
                </a:lnTo>
                <a:lnTo>
                  <a:pt x="18005" y="11807"/>
                </a:lnTo>
                <a:lnTo>
                  <a:pt x="17993" y="11743"/>
                </a:lnTo>
                <a:lnTo>
                  <a:pt x="17958" y="11756"/>
                </a:lnTo>
                <a:lnTo>
                  <a:pt x="17937" y="11724"/>
                </a:lnTo>
                <a:close/>
                <a:moveTo>
                  <a:pt x="18238" y="11724"/>
                </a:moveTo>
                <a:lnTo>
                  <a:pt x="18180" y="11775"/>
                </a:lnTo>
                <a:lnTo>
                  <a:pt x="18139" y="11785"/>
                </a:lnTo>
                <a:lnTo>
                  <a:pt x="18102" y="11743"/>
                </a:lnTo>
                <a:lnTo>
                  <a:pt x="18056" y="11766"/>
                </a:lnTo>
                <a:lnTo>
                  <a:pt x="18056" y="11817"/>
                </a:lnTo>
                <a:lnTo>
                  <a:pt x="18134" y="11836"/>
                </a:lnTo>
                <a:lnTo>
                  <a:pt x="18226" y="11795"/>
                </a:lnTo>
                <a:lnTo>
                  <a:pt x="18238" y="11724"/>
                </a:lnTo>
                <a:close/>
                <a:moveTo>
                  <a:pt x="18481" y="11743"/>
                </a:moveTo>
                <a:lnTo>
                  <a:pt x="18460" y="11766"/>
                </a:lnTo>
                <a:lnTo>
                  <a:pt x="18419" y="11766"/>
                </a:lnTo>
                <a:lnTo>
                  <a:pt x="18367" y="11795"/>
                </a:lnTo>
                <a:lnTo>
                  <a:pt x="18356" y="11827"/>
                </a:lnTo>
                <a:lnTo>
                  <a:pt x="18294" y="11888"/>
                </a:lnTo>
                <a:lnTo>
                  <a:pt x="18269" y="11971"/>
                </a:lnTo>
                <a:lnTo>
                  <a:pt x="18257" y="12013"/>
                </a:lnTo>
                <a:lnTo>
                  <a:pt x="18264" y="12032"/>
                </a:lnTo>
                <a:lnTo>
                  <a:pt x="18320" y="12000"/>
                </a:lnTo>
                <a:lnTo>
                  <a:pt x="18361" y="11897"/>
                </a:lnTo>
                <a:lnTo>
                  <a:pt x="18413" y="11859"/>
                </a:lnTo>
                <a:lnTo>
                  <a:pt x="18481" y="11795"/>
                </a:lnTo>
                <a:lnTo>
                  <a:pt x="18502" y="11766"/>
                </a:lnTo>
                <a:lnTo>
                  <a:pt x="18481" y="11743"/>
                </a:lnTo>
                <a:close/>
                <a:moveTo>
                  <a:pt x="20518" y="11756"/>
                </a:moveTo>
                <a:lnTo>
                  <a:pt x="20523" y="11836"/>
                </a:lnTo>
                <a:lnTo>
                  <a:pt x="20563" y="11949"/>
                </a:lnTo>
                <a:lnTo>
                  <a:pt x="20575" y="11929"/>
                </a:lnTo>
                <a:lnTo>
                  <a:pt x="20554" y="11859"/>
                </a:lnTo>
                <a:lnTo>
                  <a:pt x="20538" y="11756"/>
                </a:lnTo>
                <a:lnTo>
                  <a:pt x="20518" y="11756"/>
                </a:lnTo>
                <a:close/>
                <a:moveTo>
                  <a:pt x="20455" y="11878"/>
                </a:moveTo>
                <a:lnTo>
                  <a:pt x="20450" y="11929"/>
                </a:lnTo>
                <a:lnTo>
                  <a:pt x="20460" y="11949"/>
                </a:lnTo>
                <a:lnTo>
                  <a:pt x="20497" y="11971"/>
                </a:lnTo>
                <a:lnTo>
                  <a:pt x="20523" y="11961"/>
                </a:lnTo>
                <a:lnTo>
                  <a:pt x="20512" y="11929"/>
                </a:lnTo>
                <a:lnTo>
                  <a:pt x="20497" y="11897"/>
                </a:lnTo>
                <a:lnTo>
                  <a:pt x="20455" y="11878"/>
                </a:lnTo>
                <a:close/>
                <a:moveTo>
                  <a:pt x="18050" y="11897"/>
                </a:moveTo>
                <a:lnTo>
                  <a:pt x="17993" y="11920"/>
                </a:lnTo>
                <a:lnTo>
                  <a:pt x="18066" y="12013"/>
                </a:lnTo>
                <a:lnTo>
                  <a:pt x="18092" y="12013"/>
                </a:lnTo>
                <a:lnTo>
                  <a:pt x="18097" y="11981"/>
                </a:lnTo>
                <a:lnTo>
                  <a:pt x="18076" y="11939"/>
                </a:lnTo>
                <a:lnTo>
                  <a:pt x="18050" y="11897"/>
                </a:lnTo>
                <a:close/>
                <a:moveTo>
                  <a:pt x="20549" y="12013"/>
                </a:moveTo>
                <a:lnTo>
                  <a:pt x="20563" y="12093"/>
                </a:lnTo>
                <a:lnTo>
                  <a:pt x="20606" y="12093"/>
                </a:lnTo>
                <a:lnTo>
                  <a:pt x="20589" y="12042"/>
                </a:lnTo>
                <a:lnTo>
                  <a:pt x="20580" y="12042"/>
                </a:lnTo>
                <a:lnTo>
                  <a:pt x="20549" y="12013"/>
                </a:lnTo>
                <a:close/>
                <a:moveTo>
                  <a:pt x="19409" y="12074"/>
                </a:moveTo>
                <a:lnTo>
                  <a:pt x="19383" y="12125"/>
                </a:lnTo>
                <a:lnTo>
                  <a:pt x="19378" y="12167"/>
                </a:lnTo>
                <a:lnTo>
                  <a:pt x="19362" y="12237"/>
                </a:lnTo>
                <a:lnTo>
                  <a:pt x="19341" y="12308"/>
                </a:lnTo>
                <a:lnTo>
                  <a:pt x="19346" y="12350"/>
                </a:lnTo>
                <a:lnTo>
                  <a:pt x="19336" y="12382"/>
                </a:lnTo>
                <a:lnTo>
                  <a:pt x="19320" y="12484"/>
                </a:lnTo>
                <a:lnTo>
                  <a:pt x="19320" y="12565"/>
                </a:lnTo>
                <a:lnTo>
                  <a:pt x="19315" y="12597"/>
                </a:lnTo>
                <a:lnTo>
                  <a:pt x="19315" y="12667"/>
                </a:lnTo>
                <a:lnTo>
                  <a:pt x="19289" y="12770"/>
                </a:lnTo>
                <a:lnTo>
                  <a:pt x="19274" y="12853"/>
                </a:lnTo>
                <a:lnTo>
                  <a:pt x="19258" y="12914"/>
                </a:lnTo>
                <a:lnTo>
                  <a:pt x="19237" y="12988"/>
                </a:lnTo>
                <a:lnTo>
                  <a:pt x="19190" y="13027"/>
                </a:lnTo>
                <a:lnTo>
                  <a:pt x="19138" y="12988"/>
                </a:lnTo>
                <a:lnTo>
                  <a:pt x="19133" y="12947"/>
                </a:lnTo>
                <a:lnTo>
                  <a:pt x="19108" y="12905"/>
                </a:lnTo>
                <a:lnTo>
                  <a:pt x="19093" y="12905"/>
                </a:lnTo>
                <a:lnTo>
                  <a:pt x="19056" y="12821"/>
                </a:lnTo>
                <a:lnTo>
                  <a:pt x="19030" y="12783"/>
                </a:lnTo>
                <a:lnTo>
                  <a:pt x="18983" y="12741"/>
                </a:lnTo>
                <a:lnTo>
                  <a:pt x="18942" y="12658"/>
                </a:lnTo>
                <a:lnTo>
                  <a:pt x="18942" y="12629"/>
                </a:lnTo>
                <a:lnTo>
                  <a:pt x="18968" y="12555"/>
                </a:lnTo>
                <a:lnTo>
                  <a:pt x="18994" y="12484"/>
                </a:lnTo>
                <a:lnTo>
                  <a:pt x="18989" y="12433"/>
                </a:lnTo>
                <a:lnTo>
                  <a:pt x="19009" y="12433"/>
                </a:lnTo>
                <a:lnTo>
                  <a:pt x="19035" y="12372"/>
                </a:lnTo>
                <a:lnTo>
                  <a:pt x="19056" y="12298"/>
                </a:lnTo>
                <a:lnTo>
                  <a:pt x="19035" y="12237"/>
                </a:lnTo>
                <a:lnTo>
                  <a:pt x="19020" y="12257"/>
                </a:lnTo>
                <a:lnTo>
                  <a:pt x="18994" y="12247"/>
                </a:lnTo>
                <a:lnTo>
                  <a:pt x="18957" y="12289"/>
                </a:lnTo>
                <a:lnTo>
                  <a:pt x="18921" y="12247"/>
                </a:lnTo>
                <a:lnTo>
                  <a:pt x="18905" y="12257"/>
                </a:lnTo>
                <a:lnTo>
                  <a:pt x="18853" y="12228"/>
                </a:lnTo>
                <a:lnTo>
                  <a:pt x="18827" y="12167"/>
                </a:lnTo>
                <a:lnTo>
                  <a:pt x="18792" y="12135"/>
                </a:lnTo>
                <a:lnTo>
                  <a:pt x="18756" y="12154"/>
                </a:lnTo>
                <a:lnTo>
                  <a:pt x="18797" y="12196"/>
                </a:lnTo>
                <a:lnTo>
                  <a:pt x="18797" y="12270"/>
                </a:lnTo>
                <a:lnTo>
                  <a:pt x="18745" y="12298"/>
                </a:lnTo>
                <a:lnTo>
                  <a:pt x="18714" y="12279"/>
                </a:lnTo>
                <a:lnTo>
                  <a:pt x="18672" y="12330"/>
                </a:lnTo>
                <a:lnTo>
                  <a:pt x="18641" y="12401"/>
                </a:lnTo>
                <a:lnTo>
                  <a:pt x="18652" y="12443"/>
                </a:lnTo>
                <a:lnTo>
                  <a:pt x="18620" y="12475"/>
                </a:lnTo>
                <a:lnTo>
                  <a:pt x="18584" y="12587"/>
                </a:lnTo>
                <a:lnTo>
                  <a:pt x="18589" y="12658"/>
                </a:lnTo>
                <a:lnTo>
                  <a:pt x="18554" y="12648"/>
                </a:lnTo>
                <a:lnTo>
                  <a:pt x="18516" y="12648"/>
                </a:lnTo>
                <a:lnTo>
                  <a:pt x="18486" y="12565"/>
                </a:lnTo>
                <a:lnTo>
                  <a:pt x="18450" y="12504"/>
                </a:lnTo>
                <a:lnTo>
                  <a:pt x="18419" y="12513"/>
                </a:lnTo>
                <a:lnTo>
                  <a:pt x="18387" y="12536"/>
                </a:lnTo>
                <a:lnTo>
                  <a:pt x="18387" y="12578"/>
                </a:lnTo>
                <a:lnTo>
                  <a:pt x="18361" y="12555"/>
                </a:lnTo>
                <a:lnTo>
                  <a:pt x="18356" y="12597"/>
                </a:lnTo>
                <a:lnTo>
                  <a:pt x="18325" y="12616"/>
                </a:lnTo>
                <a:lnTo>
                  <a:pt x="18309" y="12667"/>
                </a:lnTo>
                <a:lnTo>
                  <a:pt x="18269" y="12741"/>
                </a:lnTo>
                <a:lnTo>
                  <a:pt x="18252" y="12844"/>
                </a:lnTo>
                <a:lnTo>
                  <a:pt x="18231" y="12812"/>
                </a:lnTo>
                <a:lnTo>
                  <a:pt x="18205" y="12873"/>
                </a:lnTo>
                <a:lnTo>
                  <a:pt x="18222" y="12947"/>
                </a:lnTo>
                <a:lnTo>
                  <a:pt x="18196" y="12966"/>
                </a:lnTo>
                <a:lnTo>
                  <a:pt x="18180" y="12853"/>
                </a:lnTo>
                <a:lnTo>
                  <a:pt x="18128" y="12966"/>
                </a:lnTo>
                <a:lnTo>
                  <a:pt x="18118" y="13040"/>
                </a:lnTo>
                <a:lnTo>
                  <a:pt x="18113" y="13101"/>
                </a:lnTo>
                <a:lnTo>
                  <a:pt x="18071" y="13161"/>
                </a:lnTo>
                <a:lnTo>
                  <a:pt x="18050" y="13245"/>
                </a:lnTo>
                <a:lnTo>
                  <a:pt x="18009" y="13296"/>
                </a:lnTo>
                <a:lnTo>
                  <a:pt x="17941" y="13335"/>
                </a:lnTo>
                <a:lnTo>
                  <a:pt x="17911" y="13335"/>
                </a:lnTo>
                <a:lnTo>
                  <a:pt x="17894" y="13348"/>
                </a:lnTo>
                <a:lnTo>
                  <a:pt x="17885" y="13376"/>
                </a:lnTo>
                <a:lnTo>
                  <a:pt x="17843" y="13399"/>
                </a:lnTo>
                <a:lnTo>
                  <a:pt x="17791" y="13437"/>
                </a:lnTo>
                <a:lnTo>
                  <a:pt x="17781" y="13428"/>
                </a:lnTo>
                <a:lnTo>
                  <a:pt x="17750" y="13437"/>
                </a:lnTo>
                <a:lnTo>
                  <a:pt x="17698" y="13489"/>
                </a:lnTo>
                <a:lnTo>
                  <a:pt x="17668" y="13540"/>
                </a:lnTo>
                <a:lnTo>
                  <a:pt x="17616" y="13591"/>
                </a:lnTo>
                <a:lnTo>
                  <a:pt x="17579" y="13684"/>
                </a:lnTo>
                <a:lnTo>
                  <a:pt x="17584" y="13582"/>
                </a:lnTo>
                <a:lnTo>
                  <a:pt x="17553" y="13675"/>
                </a:lnTo>
                <a:lnTo>
                  <a:pt x="17548" y="13758"/>
                </a:lnTo>
                <a:lnTo>
                  <a:pt x="17538" y="13829"/>
                </a:lnTo>
                <a:lnTo>
                  <a:pt x="17522" y="13861"/>
                </a:lnTo>
                <a:lnTo>
                  <a:pt x="17506" y="13941"/>
                </a:lnTo>
                <a:lnTo>
                  <a:pt x="17517" y="13983"/>
                </a:lnTo>
                <a:lnTo>
                  <a:pt x="17517" y="14025"/>
                </a:lnTo>
                <a:lnTo>
                  <a:pt x="17532" y="14127"/>
                </a:lnTo>
                <a:lnTo>
                  <a:pt x="17527" y="14198"/>
                </a:lnTo>
                <a:lnTo>
                  <a:pt x="17517" y="14147"/>
                </a:lnTo>
                <a:lnTo>
                  <a:pt x="17491" y="14105"/>
                </a:lnTo>
                <a:lnTo>
                  <a:pt x="17496" y="14230"/>
                </a:lnTo>
                <a:lnTo>
                  <a:pt x="17475" y="14179"/>
                </a:lnTo>
                <a:lnTo>
                  <a:pt x="17480" y="14230"/>
                </a:lnTo>
                <a:lnTo>
                  <a:pt x="17496" y="14342"/>
                </a:lnTo>
                <a:lnTo>
                  <a:pt x="17491" y="14445"/>
                </a:lnTo>
                <a:lnTo>
                  <a:pt x="17512" y="14506"/>
                </a:lnTo>
                <a:lnTo>
                  <a:pt x="17506" y="14538"/>
                </a:lnTo>
                <a:lnTo>
                  <a:pt x="17517" y="14631"/>
                </a:lnTo>
                <a:lnTo>
                  <a:pt x="17501" y="14711"/>
                </a:lnTo>
                <a:lnTo>
                  <a:pt x="17496" y="14785"/>
                </a:lnTo>
                <a:lnTo>
                  <a:pt x="17506" y="14926"/>
                </a:lnTo>
                <a:lnTo>
                  <a:pt x="17501" y="15000"/>
                </a:lnTo>
                <a:lnTo>
                  <a:pt x="17475" y="15103"/>
                </a:lnTo>
                <a:lnTo>
                  <a:pt x="17470" y="15144"/>
                </a:lnTo>
                <a:lnTo>
                  <a:pt x="17454" y="15173"/>
                </a:lnTo>
                <a:lnTo>
                  <a:pt x="17418" y="15196"/>
                </a:lnTo>
                <a:lnTo>
                  <a:pt x="17402" y="15276"/>
                </a:lnTo>
                <a:lnTo>
                  <a:pt x="17428" y="15298"/>
                </a:lnTo>
                <a:lnTo>
                  <a:pt x="17475" y="15388"/>
                </a:lnTo>
                <a:lnTo>
                  <a:pt x="17512" y="15388"/>
                </a:lnTo>
                <a:lnTo>
                  <a:pt x="17553" y="15388"/>
                </a:lnTo>
                <a:lnTo>
                  <a:pt x="17590" y="15350"/>
                </a:lnTo>
                <a:lnTo>
                  <a:pt x="17626" y="15308"/>
                </a:lnTo>
                <a:lnTo>
                  <a:pt x="17642" y="15318"/>
                </a:lnTo>
                <a:lnTo>
                  <a:pt x="17687" y="15247"/>
                </a:lnTo>
                <a:lnTo>
                  <a:pt x="17729" y="15234"/>
                </a:lnTo>
                <a:lnTo>
                  <a:pt x="17776" y="15225"/>
                </a:lnTo>
                <a:lnTo>
                  <a:pt x="17823" y="15247"/>
                </a:lnTo>
                <a:lnTo>
                  <a:pt x="17859" y="15234"/>
                </a:lnTo>
                <a:lnTo>
                  <a:pt x="17911" y="15234"/>
                </a:lnTo>
                <a:lnTo>
                  <a:pt x="17941" y="15173"/>
                </a:lnTo>
                <a:lnTo>
                  <a:pt x="17967" y="15103"/>
                </a:lnTo>
                <a:lnTo>
                  <a:pt x="18024" y="15071"/>
                </a:lnTo>
                <a:lnTo>
                  <a:pt x="18097" y="15010"/>
                </a:lnTo>
                <a:lnTo>
                  <a:pt x="18149" y="15010"/>
                </a:lnTo>
                <a:lnTo>
                  <a:pt x="18226" y="14968"/>
                </a:lnTo>
                <a:lnTo>
                  <a:pt x="18309" y="14917"/>
                </a:lnTo>
                <a:lnTo>
                  <a:pt x="18413" y="14907"/>
                </a:lnTo>
                <a:lnTo>
                  <a:pt x="18460" y="14968"/>
                </a:lnTo>
                <a:lnTo>
                  <a:pt x="18497" y="14978"/>
                </a:lnTo>
                <a:lnTo>
                  <a:pt x="18554" y="15061"/>
                </a:lnTo>
                <a:lnTo>
                  <a:pt x="18537" y="15093"/>
                </a:lnTo>
                <a:lnTo>
                  <a:pt x="18558" y="15144"/>
                </a:lnTo>
                <a:lnTo>
                  <a:pt x="18575" y="15247"/>
                </a:lnTo>
                <a:lnTo>
                  <a:pt x="18554" y="15318"/>
                </a:lnTo>
                <a:lnTo>
                  <a:pt x="18584" y="15369"/>
                </a:lnTo>
                <a:lnTo>
                  <a:pt x="18631" y="15257"/>
                </a:lnTo>
                <a:lnTo>
                  <a:pt x="18678" y="15215"/>
                </a:lnTo>
                <a:lnTo>
                  <a:pt x="18750" y="15103"/>
                </a:lnTo>
                <a:lnTo>
                  <a:pt x="18735" y="15196"/>
                </a:lnTo>
                <a:lnTo>
                  <a:pt x="18698" y="15266"/>
                </a:lnTo>
                <a:lnTo>
                  <a:pt x="18667" y="15350"/>
                </a:lnTo>
                <a:lnTo>
                  <a:pt x="18620" y="15420"/>
                </a:lnTo>
                <a:lnTo>
                  <a:pt x="18678" y="15401"/>
                </a:lnTo>
                <a:lnTo>
                  <a:pt x="18730" y="15298"/>
                </a:lnTo>
                <a:lnTo>
                  <a:pt x="18719" y="15401"/>
                </a:lnTo>
                <a:lnTo>
                  <a:pt x="18683" y="15472"/>
                </a:lnTo>
                <a:lnTo>
                  <a:pt x="18735" y="15481"/>
                </a:lnTo>
                <a:lnTo>
                  <a:pt x="18750" y="15542"/>
                </a:lnTo>
                <a:lnTo>
                  <a:pt x="18745" y="15606"/>
                </a:lnTo>
                <a:lnTo>
                  <a:pt x="18730" y="15709"/>
                </a:lnTo>
                <a:lnTo>
                  <a:pt x="18745" y="15789"/>
                </a:lnTo>
                <a:lnTo>
                  <a:pt x="18787" y="15831"/>
                </a:lnTo>
                <a:lnTo>
                  <a:pt x="18818" y="15841"/>
                </a:lnTo>
                <a:lnTo>
                  <a:pt x="18844" y="15863"/>
                </a:lnTo>
                <a:lnTo>
                  <a:pt x="18879" y="15902"/>
                </a:lnTo>
                <a:lnTo>
                  <a:pt x="18957" y="15799"/>
                </a:lnTo>
                <a:lnTo>
                  <a:pt x="18994" y="15780"/>
                </a:lnTo>
                <a:lnTo>
                  <a:pt x="18968" y="15850"/>
                </a:lnTo>
                <a:lnTo>
                  <a:pt x="18994" y="15873"/>
                </a:lnTo>
                <a:lnTo>
                  <a:pt x="19025" y="15934"/>
                </a:lnTo>
                <a:lnTo>
                  <a:pt x="19077" y="15873"/>
                </a:lnTo>
                <a:lnTo>
                  <a:pt x="19119" y="15821"/>
                </a:lnTo>
                <a:lnTo>
                  <a:pt x="19185" y="15770"/>
                </a:lnTo>
                <a:lnTo>
                  <a:pt x="19248" y="15760"/>
                </a:lnTo>
                <a:lnTo>
                  <a:pt x="19294" y="15719"/>
                </a:lnTo>
                <a:lnTo>
                  <a:pt x="19305" y="15667"/>
                </a:lnTo>
                <a:lnTo>
                  <a:pt x="19336" y="15574"/>
                </a:lnTo>
                <a:lnTo>
                  <a:pt x="19378" y="15472"/>
                </a:lnTo>
                <a:lnTo>
                  <a:pt x="19418" y="15411"/>
                </a:lnTo>
                <a:lnTo>
                  <a:pt x="19465" y="15286"/>
                </a:lnTo>
                <a:lnTo>
                  <a:pt x="19501" y="15225"/>
                </a:lnTo>
                <a:lnTo>
                  <a:pt x="19548" y="15122"/>
                </a:lnTo>
                <a:lnTo>
                  <a:pt x="19605" y="15051"/>
                </a:lnTo>
                <a:lnTo>
                  <a:pt x="19663" y="14926"/>
                </a:lnTo>
                <a:lnTo>
                  <a:pt x="19694" y="14824"/>
                </a:lnTo>
                <a:lnTo>
                  <a:pt x="19708" y="14753"/>
                </a:lnTo>
                <a:lnTo>
                  <a:pt x="19750" y="14631"/>
                </a:lnTo>
                <a:lnTo>
                  <a:pt x="19772" y="14567"/>
                </a:lnTo>
                <a:lnTo>
                  <a:pt x="19797" y="14445"/>
                </a:lnTo>
                <a:lnTo>
                  <a:pt x="19793" y="14333"/>
                </a:lnTo>
                <a:lnTo>
                  <a:pt x="19812" y="14249"/>
                </a:lnTo>
                <a:lnTo>
                  <a:pt x="19823" y="14169"/>
                </a:lnTo>
                <a:lnTo>
                  <a:pt x="19823" y="14053"/>
                </a:lnTo>
                <a:lnTo>
                  <a:pt x="19793" y="13951"/>
                </a:lnTo>
                <a:lnTo>
                  <a:pt x="19772" y="13899"/>
                </a:lnTo>
                <a:lnTo>
                  <a:pt x="19741" y="13810"/>
                </a:lnTo>
                <a:lnTo>
                  <a:pt x="19750" y="13665"/>
                </a:lnTo>
                <a:lnTo>
                  <a:pt x="19729" y="13684"/>
                </a:lnTo>
                <a:lnTo>
                  <a:pt x="19715" y="13633"/>
                </a:lnTo>
                <a:lnTo>
                  <a:pt x="19689" y="13665"/>
                </a:lnTo>
                <a:lnTo>
                  <a:pt x="19682" y="13511"/>
                </a:lnTo>
                <a:lnTo>
                  <a:pt x="19657" y="13428"/>
                </a:lnTo>
                <a:lnTo>
                  <a:pt x="19668" y="13399"/>
                </a:lnTo>
                <a:lnTo>
                  <a:pt x="19637" y="13335"/>
                </a:lnTo>
                <a:lnTo>
                  <a:pt x="19600" y="13274"/>
                </a:lnTo>
                <a:lnTo>
                  <a:pt x="19543" y="13203"/>
                </a:lnTo>
                <a:lnTo>
                  <a:pt x="19533" y="13110"/>
                </a:lnTo>
                <a:lnTo>
                  <a:pt x="19548" y="13040"/>
                </a:lnTo>
                <a:lnTo>
                  <a:pt x="19543" y="12924"/>
                </a:lnTo>
                <a:lnTo>
                  <a:pt x="19533" y="12905"/>
                </a:lnTo>
                <a:lnTo>
                  <a:pt x="19527" y="12834"/>
                </a:lnTo>
                <a:lnTo>
                  <a:pt x="19527" y="12719"/>
                </a:lnTo>
                <a:lnTo>
                  <a:pt x="19538" y="12658"/>
                </a:lnTo>
                <a:lnTo>
                  <a:pt x="19512" y="12606"/>
                </a:lnTo>
                <a:lnTo>
                  <a:pt x="19496" y="12545"/>
                </a:lnTo>
                <a:lnTo>
                  <a:pt x="19456" y="12597"/>
                </a:lnTo>
                <a:lnTo>
                  <a:pt x="19440" y="12494"/>
                </a:lnTo>
                <a:lnTo>
                  <a:pt x="19444" y="12443"/>
                </a:lnTo>
                <a:lnTo>
                  <a:pt x="19449" y="12372"/>
                </a:lnTo>
                <a:lnTo>
                  <a:pt x="19430" y="12298"/>
                </a:lnTo>
                <a:lnTo>
                  <a:pt x="19435" y="12237"/>
                </a:lnTo>
                <a:lnTo>
                  <a:pt x="19418" y="12228"/>
                </a:lnTo>
                <a:lnTo>
                  <a:pt x="19418" y="12135"/>
                </a:lnTo>
                <a:lnTo>
                  <a:pt x="19409" y="12074"/>
                </a:lnTo>
                <a:close/>
                <a:moveTo>
                  <a:pt x="13765" y="12257"/>
                </a:moveTo>
                <a:lnTo>
                  <a:pt x="13744" y="12321"/>
                </a:lnTo>
                <a:lnTo>
                  <a:pt x="13744" y="12401"/>
                </a:lnTo>
                <a:lnTo>
                  <a:pt x="13708" y="12494"/>
                </a:lnTo>
                <a:lnTo>
                  <a:pt x="13682" y="12484"/>
                </a:lnTo>
                <a:lnTo>
                  <a:pt x="13687" y="12536"/>
                </a:lnTo>
                <a:lnTo>
                  <a:pt x="13666" y="12606"/>
                </a:lnTo>
                <a:lnTo>
                  <a:pt x="13619" y="12690"/>
                </a:lnTo>
                <a:lnTo>
                  <a:pt x="13578" y="12770"/>
                </a:lnTo>
                <a:lnTo>
                  <a:pt x="13552" y="12770"/>
                </a:lnTo>
                <a:lnTo>
                  <a:pt x="13531" y="12793"/>
                </a:lnTo>
                <a:lnTo>
                  <a:pt x="13496" y="12821"/>
                </a:lnTo>
                <a:lnTo>
                  <a:pt x="13470" y="12821"/>
                </a:lnTo>
                <a:lnTo>
                  <a:pt x="13458" y="12914"/>
                </a:lnTo>
                <a:lnTo>
                  <a:pt x="13433" y="12988"/>
                </a:lnTo>
                <a:lnTo>
                  <a:pt x="13433" y="13110"/>
                </a:lnTo>
                <a:lnTo>
                  <a:pt x="13444" y="13203"/>
                </a:lnTo>
                <a:lnTo>
                  <a:pt x="13454" y="13264"/>
                </a:lnTo>
                <a:lnTo>
                  <a:pt x="13444" y="13357"/>
                </a:lnTo>
                <a:lnTo>
                  <a:pt x="13412" y="13460"/>
                </a:lnTo>
                <a:lnTo>
                  <a:pt x="13412" y="13502"/>
                </a:lnTo>
                <a:lnTo>
                  <a:pt x="13386" y="13521"/>
                </a:lnTo>
                <a:lnTo>
                  <a:pt x="13371" y="13624"/>
                </a:lnTo>
                <a:lnTo>
                  <a:pt x="13371" y="13717"/>
                </a:lnTo>
                <a:lnTo>
                  <a:pt x="13386" y="13829"/>
                </a:lnTo>
                <a:lnTo>
                  <a:pt x="13386" y="13951"/>
                </a:lnTo>
                <a:lnTo>
                  <a:pt x="13402" y="14025"/>
                </a:lnTo>
                <a:lnTo>
                  <a:pt x="13449" y="14066"/>
                </a:lnTo>
                <a:lnTo>
                  <a:pt x="13480" y="14105"/>
                </a:lnTo>
                <a:lnTo>
                  <a:pt x="13531" y="14044"/>
                </a:lnTo>
                <a:lnTo>
                  <a:pt x="13583" y="14015"/>
                </a:lnTo>
                <a:lnTo>
                  <a:pt x="13614" y="13861"/>
                </a:lnTo>
                <a:lnTo>
                  <a:pt x="13645" y="13665"/>
                </a:lnTo>
                <a:lnTo>
                  <a:pt x="13692" y="13409"/>
                </a:lnTo>
                <a:lnTo>
                  <a:pt x="13729" y="13222"/>
                </a:lnTo>
                <a:lnTo>
                  <a:pt x="13760" y="13059"/>
                </a:lnTo>
                <a:lnTo>
                  <a:pt x="13765" y="12947"/>
                </a:lnTo>
                <a:lnTo>
                  <a:pt x="13786" y="12914"/>
                </a:lnTo>
                <a:lnTo>
                  <a:pt x="13791" y="12863"/>
                </a:lnTo>
                <a:lnTo>
                  <a:pt x="13781" y="12760"/>
                </a:lnTo>
                <a:lnTo>
                  <a:pt x="13795" y="12719"/>
                </a:lnTo>
                <a:lnTo>
                  <a:pt x="13812" y="12802"/>
                </a:lnTo>
                <a:lnTo>
                  <a:pt x="13826" y="12760"/>
                </a:lnTo>
                <a:lnTo>
                  <a:pt x="13833" y="12690"/>
                </a:lnTo>
                <a:lnTo>
                  <a:pt x="13821" y="12629"/>
                </a:lnTo>
                <a:lnTo>
                  <a:pt x="13816" y="12462"/>
                </a:lnTo>
                <a:lnTo>
                  <a:pt x="13800" y="12372"/>
                </a:lnTo>
                <a:lnTo>
                  <a:pt x="13786" y="12321"/>
                </a:lnTo>
                <a:lnTo>
                  <a:pt x="13765" y="12257"/>
                </a:lnTo>
                <a:close/>
                <a:moveTo>
                  <a:pt x="20818" y="12606"/>
                </a:moveTo>
                <a:lnTo>
                  <a:pt x="20808" y="12709"/>
                </a:lnTo>
                <a:lnTo>
                  <a:pt x="20813" y="12751"/>
                </a:lnTo>
                <a:lnTo>
                  <a:pt x="20829" y="12741"/>
                </a:lnTo>
                <a:lnTo>
                  <a:pt x="20844" y="12760"/>
                </a:lnTo>
                <a:lnTo>
                  <a:pt x="20844" y="12648"/>
                </a:lnTo>
                <a:lnTo>
                  <a:pt x="20818" y="12606"/>
                </a:lnTo>
                <a:close/>
                <a:moveTo>
                  <a:pt x="20839" y="12783"/>
                </a:moveTo>
                <a:lnTo>
                  <a:pt x="20834" y="12821"/>
                </a:lnTo>
                <a:lnTo>
                  <a:pt x="20844" y="12873"/>
                </a:lnTo>
                <a:lnTo>
                  <a:pt x="20865" y="12863"/>
                </a:lnTo>
                <a:lnTo>
                  <a:pt x="20839" y="12783"/>
                </a:lnTo>
                <a:close/>
                <a:moveTo>
                  <a:pt x="0" y="12802"/>
                </a:moveTo>
                <a:lnTo>
                  <a:pt x="5" y="12873"/>
                </a:lnTo>
                <a:lnTo>
                  <a:pt x="10" y="12863"/>
                </a:lnTo>
                <a:lnTo>
                  <a:pt x="10" y="12802"/>
                </a:lnTo>
                <a:lnTo>
                  <a:pt x="0" y="12802"/>
                </a:lnTo>
                <a:close/>
                <a:moveTo>
                  <a:pt x="21600" y="12802"/>
                </a:moveTo>
                <a:lnTo>
                  <a:pt x="21560" y="12853"/>
                </a:lnTo>
                <a:lnTo>
                  <a:pt x="21543" y="12853"/>
                </a:lnTo>
                <a:lnTo>
                  <a:pt x="21508" y="12886"/>
                </a:lnTo>
                <a:lnTo>
                  <a:pt x="21513" y="12937"/>
                </a:lnTo>
                <a:lnTo>
                  <a:pt x="21555" y="12905"/>
                </a:lnTo>
                <a:lnTo>
                  <a:pt x="21595" y="12873"/>
                </a:lnTo>
                <a:lnTo>
                  <a:pt x="21600" y="12802"/>
                </a:lnTo>
                <a:close/>
                <a:moveTo>
                  <a:pt x="21482" y="12975"/>
                </a:moveTo>
                <a:lnTo>
                  <a:pt x="21466" y="13007"/>
                </a:lnTo>
                <a:lnTo>
                  <a:pt x="21440" y="12988"/>
                </a:lnTo>
                <a:lnTo>
                  <a:pt x="21414" y="13027"/>
                </a:lnTo>
                <a:lnTo>
                  <a:pt x="21409" y="13091"/>
                </a:lnTo>
                <a:lnTo>
                  <a:pt x="21440" y="13110"/>
                </a:lnTo>
                <a:lnTo>
                  <a:pt x="21482" y="13091"/>
                </a:lnTo>
                <a:lnTo>
                  <a:pt x="21496" y="13017"/>
                </a:lnTo>
                <a:lnTo>
                  <a:pt x="21482" y="12975"/>
                </a:lnTo>
                <a:close/>
                <a:moveTo>
                  <a:pt x="20580" y="13357"/>
                </a:moveTo>
                <a:lnTo>
                  <a:pt x="20580" y="13399"/>
                </a:lnTo>
                <a:lnTo>
                  <a:pt x="20606" y="13502"/>
                </a:lnTo>
                <a:lnTo>
                  <a:pt x="20636" y="13572"/>
                </a:lnTo>
                <a:lnTo>
                  <a:pt x="20674" y="13633"/>
                </a:lnTo>
                <a:lnTo>
                  <a:pt x="20700" y="13665"/>
                </a:lnTo>
                <a:lnTo>
                  <a:pt x="20725" y="13633"/>
                </a:lnTo>
                <a:lnTo>
                  <a:pt x="20704" y="13572"/>
                </a:lnTo>
                <a:lnTo>
                  <a:pt x="20667" y="13489"/>
                </a:lnTo>
                <a:lnTo>
                  <a:pt x="20653" y="13450"/>
                </a:lnTo>
                <a:lnTo>
                  <a:pt x="20632" y="13409"/>
                </a:lnTo>
                <a:lnTo>
                  <a:pt x="20606" y="13357"/>
                </a:lnTo>
                <a:lnTo>
                  <a:pt x="20580" y="13357"/>
                </a:lnTo>
                <a:close/>
                <a:moveTo>
                  <a:pt x="20725" y="15308"/>
                </a:moveTo>
                <a:lnTo>
                  <a:pt x="20700" y="15318"/>
                </a:lnTo>
                <a:lnTo>
                  <a:pt x="20693" y="15420"/>
                </a:lnTo>
                <a:lnTo>
                  <a:pt x="20704" y="15533"/>
                </a:lnTo>
                <a:lnTo>
                  <a:pt x="20709" y="15594"/>
                </a:lnTo>
                <a:lnTo>
                  <a:pt x="20704" y="15616"/>
                </a:lnTo>
                <a:lnTo>
                  <a:pt x="20693" y="15709"/>
                </a:lnTo>
                <a:lnTo>
                  <a:pt x="20667" y="15799"/>
                </a:lnTo>
                <a:lnTo>
                  <a:pt x="20627" y="15902"/>
                </a:lnTo>
                <a:lnTo>
                  <a:pt x="20570" y="15943"/>
                </a:lnTo>
                <a:lnTo>
                  <a:pt x="20549" y="15995"/>
                </a:lnTo>
                <a:lnTo>
                  <a:pt x="20589" y="16046"/>
                </a:lnTo>
                <a:lnTo>
                  <a:pt x="20580" y="16129"/>
                </a:lnTo>
                <a:lnTo>
                  <a:pt x="20507" y="16232"/>
                </a:lnTo>
                <a:lnTo>
                  <a:pt x="20523" y="16251"/>
                </a:lnTo>
                <a:lnTo>
                  <a:pt x="20518" y="16293"/>
                </a:lnTo>
                <a:lnTo>
                  <a:pt x="20580" y="16242"/>
                </a:lnTo>
                <a:lnTo>
                  <a:pt x="20648" y="16149"/>
                </a:lnTo>
                <a:lnTo>
                  <a:pt x="20693" y="16068"/>
                </a:lnTo>
                <a:lnTo>
                  <a:pt x="20709" y="16046"/>
                </a:lnTo>
                <a:lnTo>
                  <a:pt x="20725" y="15985"/>
                </a:lnTo>
                <a:lnTo>
                  <a:pt x="20756" y="15943"/>
                </a:lnTo>
                <a:lnTo>
                  <a:pt x="20797" y="15953"/>
                </a:lnTo>
                <a:lnTo>
                  <a:pt x="20844" y="15873"/>
                </a:lnTo>
                <a:lnTo>
                  <a:pt x="20895" y="15748"/>
                </a:lnTo>
                <a:lnTo>
                  <a:pt x="20874" y="15738"/>
                </a:lnTo>
                <a:lnTo>
                  <a:pt x="20823" y="15789"/>
                </a:lnTo>
                <a:lnTo>
                  <a:pt x="20792" y="15780"/>
                </a:lnTo>
                <a:lnTo>
                  <a:pt x="20761" y="15728"/>
                </a:lnTo>
                <a:lnTo>
                  <a:pt x="20787" y="15626"/>
                </a:lnTo>
                <a:lnTo>
                  <a:pt x="20771" y="15594"/>
                </a:lnTo>
                <a:lnTo>
                  <a:pt x="20740" y="15687"/>
                </a:lnTo>
                <a:lnTo>
                  <a:pt x="20745" y="15542"/>
                </a:lnTo>
                <a:lnTo>
                  <a:pt x="20766" y="15420"/>
                </a:lnTo>
                <a:lnTo>
                  <a:pt x="20730" y="15388"/>
                </a:lnTo>
                <a:lnTo>
                  <a:pt x="20725" y="15308"/>
                </a:lnTo>
                <a:close/>
                <a:moveTo>
                  <a:pt x="20445" y="16129"/>
                </a:moveTo>
                <a:lnTo>
                  <a:pt x="20382" y="16190"/>
                </a:lnTo>
                <a:lnTo>
                  <a:pt x="20346" y="16261"/>
                </a:lnTo>
                <a:lnTo>
                  <a:pt x="20311" y="16303"/>
                </a:lnTo>
                <a:lnTo>
                  <a:pt x="20248" y="16405"/>
                </a:lnTo>
                <a:lnTo>
                  <a:pt x="20186" y="16466"/>
                </a:lnTo>
                <a:lnTo>
                  <a:pt x="20113" y="16540"/>
                </a:lnTo>
                <a:lnTo>
                  <a:pt x="20052" y="16591"/>
                </a:lnTo>
                <a:lnTo>
                  <a:pt x="20005" y="16620"/>
                </a:lnTo>
                <a:lnTo>
                  <a:pt x="19880" y="16755"/>
                </a:lnTo>
                <a:lnTo>
                  <a:pt x="19812" y="16848"/>
                </a:lnTo>
                <a:lnTo>
                  <a:pt x="19802" y="16899"/>
                </a:lnTo>
                <a:lnTo>
                  <a:pt x="19854" y="16909"/>
                </a:lnTo>
                <a:lnTo>
                  <a:pt x="19870" y="16951"/>
                </a:lnTo>
                <a:lnTo>
                  <a:pt x="19922" y="16951"/>
                </a:lnTo>
                <a:lnTo>
                  <a:pt x="19963" y="16919"/>
                </a:lnTo>
                <a:lnTo>
                  <a:pt x="20031" y="16858"/>
                </a:lnTo>
                <a:lnTo>
                  <a:pt x="20118" y="16723"/>
                </a:lnTo>
                <a:lnTo>
                  <a:pt x="20170" y="16633"/>
                </a:lnTo>
                <a:lnTo>
                  <a:pt x="20238" y="16582"/>
                </a:lnTo>
                <a:lnTo>
                  <a:pt x="20278" y="16582"/>
                </a:lnTo>
                <a:lnTo>
                  <a:pt x="20290" y="16518"/>
                </a:lnTo>
                <a:lnTo>
                  <a:pt x="20337" y="16466"/>
                </a:lnTo>
                <a:lnTo>
                  <a:pt x="20414" y="16364"/>
                </a:lnTo>
                <a:lnTo>
                  <a:pt x="20460" y="16303"/>
                </a:lnTo>
                <a:lnTo>
                  <a:pt x="20481" y="16242"/>
                </a:lnTo>
                <a:lnTo>
                  <a:pt x="20486" y="16190"/>
                </a:lnTo>
                <a:lnTo>
                  <a:pt x="20424" y="16242"/>
                </a:lnTo>
                <a:lnTo>
                  <a:pt x="20434" y="16190"/>
                </a:lnTo>
                <a:lnTo>
                  <a:pt x="20445" y="16129"/>
                </a:lnTo>
                <a:close/>
                <a:moveTo>
                  <a:pt x="18869" y="16158"/>
                </a:moveTo>
                <a:lnTo>
                  <a:pt x="18848" y="16222"/>
                </a:lnTo>
                <a:lnTo>
                  <a:pt x="18844" y="16335"/>
                </a:lnTo>
                <a:lnTo>
                  <a:pt x="18822" y="16428"/>
                </a:lnTo>
                <a:lnTo>
                  <a:pt x="18813" y="16540"/>
                </a:lnTo>
                <a:lnTo>
                  <a:pt x="18848" y="16550"/>
                </a:lnTo>
                <a:lnTo>
                  <a:pt x="18853" y="16550"/>
                </a:lnTo>
                <a:lnTo>
                  <a:pt x="18926" y="16457"/>
                </a:lnTo>
                <a:lnTo>
                  <a:pt x="18931" y="16498"/>
                </a:lnTo>
                <a:lnTo>
                  <a:pt x="18978" y="16386"/>
                </a:lnTo>
                <a:lnTo>
                  <a:pt x="19009" y="16344"/>
                </a:lnTo>
                <a:lnTo>
                  <a:pt x="19061" y="16181"/>
                </a:lnTo>
                <a:lnTo>
                  <a:pt x="19030" y="16171"/>
                </a:lnTo>
                <a:lnTo>
                  <a:pt x="18978" y="16200"/>
                </a:lnTo>
                <a:lnTo>
                  <a:pt x="18942" y="16222"/>
                </a:lnTo>
                <a:lnTo>
                  <a:pt x="18900" y="16171"/>
                </a:lnTo>
                <a:lnTo>
                  <a:pt x="18869" y="16158"/>
                </a:lnTo>
                <a:close/>
                <a:moveTo>
                  <a:pt x="14464" y="17217"/>
                </a:moveTo>
                <a:lnTo>
                  <a:pt x="14459" y="17249"/>
                </a:lnTo>
                <a:lnTo>
                  <a:pt x="14438" y="17301"/>
                </a:lnTo>
                <a:lnTo>
                  <a:pt x="14429" y="17371"/>
                </a:lnTo>
                <a:lnTo>
                  <a:pt x="14511" y="17361"/>
                </a:lnTo>
                <a:lnTo>
                  <a:pt x="14537" y="17301"/>
                </a:lnTo>
                <a:lnTo>
                  <a:pt x="14542" y="17278"/>
                </a:lnTo>
                <a:lnTo>
                  <a:pt x="14490" y="17259"/>
                </a:lnTo>
                <a:lnTo>
                  <a:pt x="14464" y="17217"/>
                </a:lnTo>
                <a:close/>
                <a:moveTo>
                  <a:pt x="7737" y="17544"/>
                </a:moveTo>
                <a:lnTo>
                  <a:pt x="7717" y="17596"/>
                </a:lnTo>
                <a:lnTo>
                  <a:pt x="7670" y="17567"/>
                </a:lnTo>
                <a:lnTo>
                  <a:pt x="7618" y="17637"/>
                </a:lnTo>
                <a:lnTo>
                  <a:pt x="7654" y="17698"/>
                </a:lnTo>
                <a:lnTo>
                  <a:pt x="7691" y="17637"/>
                </a:lnTo>
                <a:lnTo>
                  <a:pt x="7722" y="17689"/>
                </a:lnTo>
                <a:lnTo>
                  <a:pt x="7784" y="17647"/>
                </a:lnTo>
                <a:lnTo>
                  <a:pt x="7788" y="17609"/>
                </a:lnTo>
                <a:lnTo>
                  <a:pt x="7737" y="17544"/>
                </a:lnTo>
                <a:close/>
                <a:moveTo>
                  <a:pt x="7213" y="17730"/>
                </a:moveTo>
                <a:lnTo>
                  <a:pt x="7178" y="17782"/>
                </a:lnTo>
                <a:lnTo>
                  <a:pt x="7183" y="17875"/>
                </a:lnTo>
                <a:lnTo>
                  <a:pt x="7167" y="17936"/>
                </a:lnTo>
                <a:lnTo>
                  <a:pt x="7089" y="17884"/>
                </a:lnTo>
                <a:lnTo>
                  <a:pt x="6996" y="17801"/>
                </a:lnTo>
                <a:lnTo>
                  <a:pt x="6950" y="17772"/>
                </a:lnTo>
                <a:lnTo>
                  <a:pt x="7053" y="17917"/>
                </a:lnTo>
                <a:lnTo>
                  <a:pt x="7121" y="17987"/>
                </a:lnTo>
                <a:lnTo>
                  <a:pt x="7204" y="18058"/>
                </a:lnTo>
                <a:lnTo>
                  <a:pt x="7260" y="18080"/>
                </a:lnTo>
                <a:lnTo>
                  <a:pt x="7307" y="18109"/>
                </a:lnTo>
                <a:lnTo>
                  <a:pt x="7364" y="18132"/>
                </a:lnTo>
                <a:lnTo>
                  <a:pt x="7400" y="18090"/>
                </a:lnTo>
                <a:lnTo>
                  <a:pt x="7406" y="18039"/>
                </a:lnTo>
                <a:lnTo>
                  <a:pt x="7437" y="18080"/>
                </a:lnTo>
                <a:lnTo>
                  <a:pt x="7484" y="18080"/>
                </a:lnTo>
                <a:lnTo>
                  <a:pt x="7494" y="18006"/>
                </a:lnTo>
                <a:lnTo>
                  <a:pt x="7416" y="17978"/>
                </a:lnTo>
                <a:lnTo>
                  <a:pt x="7333" y="17904"/>
                </a:lnTo>
                <a:lnTo>
                  <a:pt x="7286" y="17801"/>
                </a:lnTo>
                <a:lnTo>
                  <a:pt x="7256" y="17740"/>
                </a:lnTo>
                <a:lnTo>
                  <a:pt x="7213" y="17730"/>
                </a:lnTo>
                <a:close/>
                <a:moveTo>
                  <a:pt x="8085" y="19084"/>
                </a:moveTo>
                <a:lnTo>
                  <a:pt x="8054" y="19107"/>
                </a:lnTo>
                <a:lnTo>
                  <a:pt x="8033" y="19136"/>
                </a:lnTo>
                <a:lnTo>
                  <a:pt x="8007" y="19168"/>
                </a:lnTo>
                <a:lnTo>
                  <a:pt x="7976" y="19187"/>
                </a:lnTo>
                <a:lnTo>
                  <a:pt x="7944" y="19210"/>
                </a:lnTo>
                <a:lnTo>
                  <a:pt x="7929" y="19251"/>
                </a:lnTo>
                <a:lnTo>
                  <a:pt x="7882" y="19251"/>
                </a:lnTo>
                <a:lnTo>
                  <a:pt x="7861" y="19280"/>
                </a:lnTo>
                <a:lnTo>
                  <a:pt x="7847" y="19322"/>
                </a:lnTo>
                <a:lnTo>
                  <a:pt x="7840" y="19373"/>
                </a:lnTo>
                <a:lnTo>
                  <a:pt x="7814" y="19405"/>
                </a:lnTo>
                <a:lnTo>
                  <a:pt x="7795" y="19444"/>
                </a:lnTo>
                <a:lnTo>
                  <a:pt x="7774" y="19486"/>
                </a:lnTo>
                <a:lnTo>
                  <a:pt x="7763" y="19518"/>
                </a:lnTo>
                <a:lnTo>
                  <a:pt x="7753" y="19569"/>
                </a:lnTo>
                <a:lnTo>
                  <a:pt x="7774" y="19620"/>
                </a:lnTo>
                <a:lnTo>
                  <a:pt x="7795" y="19672"/>
                </a:lnTo>
                <a:lnTo>
                  <a:pt x="7800" y="19713"/>
                </a:lnTo>
                <a:lnTo>
                  <a:pt x="7800" y="19765"/>
                </a:lnTo>
                <a:lnTo>
                  <a:pt x="7788" y="19803"/>
                </a:lnTo>
                <a:lnTo>
                  <a:pt x="7800" y="19845"/>
                </a:lnTo>
                <a:lnTo>
                  <a:pt x="7814" y="19896"/>
                </a:lnTo>
                <a:lnTo>
                  <a:pt x="7840" y="19928"/>
                </a:lnTo>
                <a:lnTo>
                  <a:pt x="7866" y="19980"/>
                </a:lnTo>
                <a:lnTo>
                  <a:pt x="7899" y="20021"/>
                </a:lnTo>
                <a:lnTo>
                  <a:pt x="7924" y="20060"/>
                </a:lnTo>
                <a:lnTo>
                  <a:pt x="7944" y="20111"/>
                </a:lnTo>
                <a:lnTo>
                  <a:pt x="7950" y="20153"/>
                </a:lnTo>
                <a:lnTo>
                  <a:pt x="7939" y="20195"/>
                </a:lnTo>
                <a:lnTo>
                  <a:pt x="7903" y="20214"/>
                </a:lnTo>
                <a:lnTo>
                  <a:pt x="7856" y="20236"/>
                </a:lnTo>
                <a:lnTo>
                  <a:pt x="7805" y="20246"/>
                </a:lnTo>
                <a:lnTo>
                  <a:pt x="7758" y="20256"/>
                </a:lnTo>
                <a:lnTo>
                  <a:pt x="7727" y="20288"/>
                </a:lnTo>
                <a:lnTo>
                  <a:pt x="7691" y="20307"/>
                </a:lnTo>
                <a:lnTo>
                  <a:pt x="7639" y="20317"/>
                </a:lnTo>
                <a:lnTo>
                  <a:pt x="7597" y="20288"/>
                </a:lnTo>
                <a:lnTo>
                  <a:pt x="7546" y="20256"/>
                </a:lnTo>
                <a:lnTo>
                  <a:pt x="7494" y="20265"/>
                </a:lnTo>
                <a:lnTo>
                  <a:pt x="7432" y="20227"/>
                </a:lnTo>
                <a:lnTo>
                  <a:pt x="7432" y="20265"/>
                </a:lnTo>
                <a:lnTo>
                  <a:pt x="7416" y="20307"/>
                </a:lnTo>
                <a:lnTo>
                  <a:pt x="7359" y="20288"/>
                </a:lnTo>
                <a:lnTo>
                  <a:pt x="7303" y="20265"/>
                </a:lnTo>
                <a:lnTo>
                  <a:pt x="7244" y="20265"/>
                </a:lnTo>
                <a:lnTo>
                  <a:pt x="7192" y="20227"/>
                </a:lnTo>
                <a:lnTo>
                  <a:pt x="7147" y="20236"/>
                </a:lnTo>
                <a:lnTo>
                  <a:pt x="7084" y="20214"/>
                </a:lnTo>
                <a:lnTo>
                  <a:pt x="7032" y="20163"/>
                </a:lnTo>
                <a:lnTo>
                  <a:pt x="7032" y="20246"/>
                </a:lnTo>
                <a:lnTo>
                  <a:pt x="6980" y="20256"/>
                </a:lnTo>
                <a:lnTo>
                  <a:pt x="6928" y="20236"/>
                </a:lnTo>
                <a:lnTo>
                  <a:pt x="6881" y="20246"/>
                </a:lnTo>
                <a:lnTo>
                  <a:pt x="6836" y="20265"/>
                </a:lnTo>
                <a:lnTo>
                  <a:pt x="6789" y="20278"/>
                </a:lnTo>
                <a:lnTo>
                  <a:pt x="6726" y="20278"/>
                </a:lnTo>
                <a:lnTo>
                  <a:pt x="6690" y="20236"/>
                </a:lnTo>
                <a:lnTo>
                  <a:pt x="6634" y="20204"/>
                </a:lnTo>
                <a:lnTo>
                  <a:pt x="6571" y="20185"/>
                </a:lnTo>
                <a:lnTo>
                  <a:pt x="6525" y="20195"/>
                </a:lnTo>
                <a:lnTo>
                  <a:pt x="6462" y="20185"/>
                </a:lnTo>
                <a:lnTo>
                  <a:pt x="6426" y="20175"/>
                </a:lnTo>
                <a:lnTo>
                  <a:pt x="6483" y="20256"/>
                </a:lnTo>
                <a:lnTo>
                  <a:pt x="6514" y="20297"/>
                </a:lnTo>
                <a:lnTo>
                  <a:pt x="6556" y="20339"/>
                </a:lnTo>
                <a:lnTo>
                  <a:pt x="6613" y="20339"/>
                </a:lnTo>
                <a:lnTo>
                  <a:pt x="6655" y="20381"/>
                </a:lnTo>
                <a:lnTo>
                  <a:pt x="6700" y="20419"/>
                </a:lnTo>
                <a:lnTo>
                  <a:pt x="6707" y="20461"/>
                </a:lnTo>
                <a:lnTo>
                  <a:pt x="6639" y="20442"/>
                </a:lnTo>
                <a:lnTo>
                  <a:pt x="6577" y="20432"/>
                </a:lnTo>
                <a:lnTo>
                  <a:pt x="6509" y="20419"/>
                </a:lnTo>
                <a:lnTo>
                  <a:pt x="6473" y="20442"/>
                </a:lnTo>
                <a:lnTo>
                  <a:pt x="6415" y="20451"/>
                </a:lnTo>
                <a:lnTo>
                  <a:pt x="6354" y="20419"/>
                </a:lnTo>
                <a:lnTo>
                  <a:pt x="6292" y="20410"/>
                </a:lnTo>
                <a:lnTo>
                  <a:pt x="6219" y="20368"/>
                </a:lnTo>
                <a:lnTo>
                  <a:pt x="6193" y="20400"/>
                </a:lnTo>
                <a:lnTo>
                  <a:pt x="6146" y="20368"/>
                </a:lnTo>
                <a:lnTo>
                  <a:pt x="6104" y="20329"/>
                </a:lnTo>
                <a:lnTo>
                  <a:pt x="6059" y="20297"/>
                </a:lnTo>
                <a:lnTo>
                  <a:pt x="6038" y="20329"/>
                </a:lnTo>
                <a:lnTo>
                  <a:pt x="6000" y="20349"/>
                </a:lnTo>
                <a:lnTo>
                  <a:pt x="5934" y="20329"/>
                </a:lnTo>
                <a:lnTo>
                  <a:pt x="5892" y="20339"/>
                </a:lnTo>
                <a:lnTo>
                  <a:pt x="5871" y="20381"/>
                </a:lnTo>
                <a:lnTo>
                  <a:pt x="5819" y="20381"/>
                </a:lnTo>
                <a:lnTo>
                  <a:pt x="5758" y="20381"/>
                </a:lnTo>
                <a:lnTo>
                  <a:pt x="5696" y="20381"/>
                </a:lnTo>
                <a:lnTo>
                  <a:pt x="5638" y="20381"/>
                </a:lnTo>
                <a:lnTo>
                  <a:pt x="5571" y="20368"/>
                </a:lnTo>
                <a:lnTo>
                  <a:pt x="5508" y="20358"/>
                </a:lnTo>
                <a:lnTo>
                  <a:pt x="5468" y="20368"/>
                </a:lnTo>
                <a:lnTo>
                  <a:pt x="5411" y="20381"/>
                </a:lnTo>
                <a:lnTo>
                  <a:pt x="5343" y="20358"/>
                </a:lnTo>
                <a:lnTo>
                  <a:pt x="5291" y="20368"/>
                </a:lnTo>
                <a:lnTo>
                  <a:pt x="5255" y="20358"/>
                </a:lnTo>
                <a:lnTo>
                  <a:pt x="5218" y="20358"/>
                </a:lnTo>
                <a:lnTo>
                  <a:pt x="5187" y="20381"/>
                </a:lnTo>
                <a:lnTo>
                  <a:pt x="5162" y="20400"/>
                </a:lnTo>
                <a:lnTo>
                  <a:pt x="5126" y="20432"/>
                </a:lnTo>
                <a:lnTo>
                  <a:pt x="5074" y="20442"/>
                </a:lnTo>
                <a:lnTo>
                  <a:pt x="5022" y="20442"/>
                </a:lnTo>
                <a:lnTo>
                  <a:pt x="4996" y="20461"/>
                </a:lnTo>
                <a:lnTo>
                  <a:pt x="4949" y="20483"/>
                </a:lnTo>
                <a:lnTo>
                  <a:pt x="4898" y="20451"/>
                </a:lnTo>
                <a:lnTo>
                  <a:pt x="4860" y="20471"/>
                </a:lnTo>
                <a:lnTo>
                  <a:pt x="4876" y="20503"/>
                </a:lnTo>
                <a:lnTo>
                  <a:pt x="4923" y="20544"/>
                </a:lnTo>
                <a:lnTo>
                  <a:pt x="4959" y="20586"/>
                </a:lnTo>
                <a:lnTo>
                  <a:pt x="4907" y="20596"/>
                </a:lnTo>
                <a:lnTo>
                  <a:pt x="4893" y="20625"/>
                </a:lnTo>
                <a:lnTo>
                  <a:pt x="4872" y="20657"/>
                </a:lnTo>
                <a:lnTo>
                  <a:pt x="4834" y="20676"/>
                </a:lnTo>
                <a:lnTo>
                  <a:pt x="4783" y="20689"/>
                </a:lnTo>
                <a:lnTo>
                  <a:pt x="4711" y="20647"/>
                </a:lnTo>
                <a:lnTo>
                  <a:pt x="4659" y="20657"/>
                </a:lnTo>
                <a:lnTo>
                  <a:pt x="4608" y="20666"/>
                </a:lnTo>
                <a:lnTo>
                  <a:pt x="4540" y="20637"/>
                </a:lnTo>
                <a:lnTo>
                  <a:pt x="4509" y="20625"/>
                </a:lnTo>
                <a:lnTo>
                  <a:pt x="4634" y="20740"/>
                </a:lnTo>
                <a:lnTo>
                  <a:pt x="4700" y="20779"/>
                </a:lnTo>
                <a:lnTo>
                  <a:pt x="4783" y="20811"/>
                </a:lnTo>
                <a:lnTo>
                  <a:pt x="4846" y="20843"/>
                </a:lnTo>
                <a:lnTo>
                  <a:pt x="4928" y="20852"/>
                </a:lnTo>
                <a:lnTo>
                  <a:pt x="5011" y="20862"/>
                </a:lnTo>
                <a:lnTo>
                  <a:pt x="5093" y="20872"/>
                </a:lnTo>
                <a:lnTo>
                  <a:pt x="5183" y="20904"/>
                </a:lnTo>
                <a:lnTo>
                  <a:pt x="5260" y="20923"/>
                </a:lnTo>
                <a:lnTo>
                  <a:pt x="5307" y="20965"/>
                </a:lnTo>
                <a:lnTo>
                  <a:pt x="5307" y="20997"/>
                </a:lnTo>
                <a:lnTo>
                  <a:pt x="5281" y="21026"/>
                </a:lnTo>
                <a:lnTo>
                  <a:pt x="5239" y="21048"/>
                </a:lnTo>
                <a:lnTo>
                  <a:pt x="5157" y="21026"/>
                </a:lnTo>
                <a:lnTo>
                  <a:pt x="5084" y="21035"/>
                </a:lnTo>
                <a:lnTo>
                  <a:pt x="4990" y="21026"/>
                </a:lnTo>
                <a:lnTo>
                  <a:pt x="5079" y="21058"/>
                </a:lnTo>
                <a:lnTo>
                  <a:pt x="5136" y="21087"/>
                </a:lnTo>
                <a:lnTo>
                  <a:pt x="5223" y="21109"/>
                </a:lnTo>
                <a:lnTo>
                  <a:pt x="5270" y="21138"/>
                </a:lnTo>
                <a:lnTo>
                  <a:pt x="5291" y="21170"/>
                </a:lnTo>
                <a:lnTo>
                  <a:pt x="5312" y="21202"/>
                </a:lnTo>
                <a:lnTo>
                  <a:pt x="5348" y="21241"/>
                </a:lnTo>
                <a:lnTo>
                  <a:pt x="5463" y="21253"/>
                </a:lnTo>
                <a:lnTo>
                  <a:pt x="5524" y="21282"/>
                </a:lnTo>
                <a:lnTo>
                  <a:pt x="5659" y="21305"/>
                </a:lnTo>
                <a:lnTo>
                  <a:pt x="5800" y="21305"/>
                </a:lnTo>
                <a:lnTo>
                  <a:pt x="5830" y="21334"/>
                </a:lnTo>
                <a:lnTo>
                  <a:pt x="5758" y="21356"/>
                </a:lnTo>
                <a:lnTo>
                  <a:pt x="5689" y="21375"/>
                </a:lnTo>
                <a:lnTo>
                  <a:pt x="5581" y="21356"/>
                </a:lnTo>
                <a:lnTo>
                  <a:pt x="5416" y="21343"/>
                </a:lnTo>
                <a:lnTo>
                  <a:pt x="5343" y="21366"/>
                </a:lnTo>
                <a:lnTo>
                  <a:pt x="5187" y="21343"/>
                </a:lnTo>
                <a:lnTo>
                  <a:pt x="5079" y="21324"/>
                </a:lnTo>
                <a:lnTo>
                  <a:pt x="4959" y="21305"/>
                </a:lnTo>
                <a:lnTo>
                  <a:pt x="4872" y="21282"/>
                </a:lnTo>
                <a:lnTo>
                  <a:pt x="4846" y="21273"/>
                </a:lnTo>
                <a:lnTo>
                  <a:pt x="4789" y="21253"/>
                </a:lnTo>
                <a:lnTo>
                  <a:pt x="4700" y="21273"/>
                </a:lnTo>
                <a:lnTo>
                  <a:pt x="4695" y="21305"/>
                </a:lnTo>
                <a:lnTo>
                  <a:pt x="4601" y="21273"/>
                </a:lnTo>
                <a:lnTo>
                  <a:pt x="4596" y="21273"/>
                </a:lnTo>
                <a:lnTo>
                  <a:pt x="4591" y="21273"/>
                </a:lnTo>
                <a:lnTo>
                  <a:pt x="4591" y="21282"/>
                </a:lnTo>
                <a:lnTo>
                  <a:pt x="4587" y="21292"/>
                </a:lnTo>
                <a:lnTo>
                  <a:pt x="4493" y="21273"/>
                </a:lnTo>
                <a:lnTo>
                  <a:pt x="4519" y="21314"/>
                </a:lnTo>
                <a:lnTo>
                  <a:pt x="4985" y="21600"/>
                </a:lnTo>
                <a:lnTo>
                  <a:pt x="16615" y="21600"/>
                </a:lnTo>
                <a:lnTo>
                  <a:pt x="17081" y="21314"/>
                </a:lnTo>
                <a:lnTo>
                  <a:pt x="17046" y="21305"/>
                </a:lnTo>
                <a:lnTo>
                  <a:pt x="16999" y="21273"/>
                </a:lnTo>
                <a:lnTo>
                  <a:pt x="16874" y="21292"/>
                </a:lnTo>
                <a:lnTo>
                  <a:pt x="16879" y="21273"/>
                </a:lnTo>
                <a:lnTo>
                  <a:pt x="16879" y="21263"/>
                </a:lnTo>
                <a:lnTo>
                  <a:pt x="16801" y="21253"/>
                </a:lnTo>
                <a:lnTo>
                  <a:pt x="16832" y="21212"/>
                </a:lnTo>
                <a:lnTo>
                  <a:pt x="16780" y="21189"/>
                </a:lnTo>
                <a:lnTo>
                  <a:pt x="16754" y="21160"/>
                </a:lnTo>
                <a:lnTo>
                  <a:pt x="16740" y="21138"/>
                </a:lnTo>
                <a:lnTo>
                  <a:pt x="16724" y="21109"/>
                </a:lnTo>
                <a:lnTo>
                  <a:pt x="16728" y="21077"/>
                </a:lnTo>
                <a:lnTo>
                  <a:pt x="16749" y="21048"/>
                </a:lnTo>
                <a:lnTo>
                  <a:pt x="16735" y="21016"/>
                </a:lnTo>
                <a:lnTo>
                  <a:pt x="16792" y="20984"/>
                </a:lnTo>
                <a:lnTo>
                  <a:pt x="16843" y="20955"/>
                </a:lnTo>
                <a:lnTo>
                  <a:pt x="16900" y="20904"/>
                </a:lnTo>
                <a:lnTo>
                  <a:pt x="16994" y="20852"/>
                </a:lnTo>
                <a:lnTo>
                  <a:pt x="17065" y="20852"/>
                </a:lnTo>
                <a:lnTo>
                  <a:pt x="17149" y="20830"/>
                </a:lnTo>
                <a:lnTo>
                  <a:pt x="17237" y="20811"/>
                </a:lnTo>
                <a:lnTo>
                  <a:pt x="17268" y="20769"/>
                </a:lnTo>
                <a:lnTo>
                  <a:pt x="17211" y="20759"/>
                </a:lnTo>
                <a:lnTo>
                  <a:pt x="17227" y="20718"/>
                </a:lnTo>
                <a:lnTo>
                  <a:pt x="17258" y="20689"/>
                </a:lnTo>
                <a:lnTo>
                  <a:pt x="17279" y="20647"/>
                </a:lnTo>
                <a:lnTo>
                  <a:pt x="17315" y="20605"/>
                </a:lnTo>
                <a:lnTo>
                  <a:pt x="17362" y="20564"/>
                </a:lnTo>
                <a:lnTo>
                  <a:pt x="17409" y="20522"/>
                </a:lnTo>
                <a:lnTo>
                  <a:pt x="17465" y="20483"/>
                </a:lnTo>
                <a:lnTo>
                  <a:pt x="17527" y="20442"/>
                </a:lnTo>
                <a:lnTo>
                  <a:pt x="17590" y="20410"/>
                </a:lnTo>
                <a:lnTo>
                  <a:pt x="17647" y="20368"/>
                </a:lnTo>
                <a:lnTo>
                  <a:pt x="17720" y="20339"/>
                </a:lnTo>
                <a:lnTo>
                  <a:pt x="17781" y="20307"/>
                </a:lnTo>
                <a:lnTo>
                  <a:pt x="17849" y="20288"/>
                </a:lnTo>
                <a:lnTo>
                  <a:pt x="17906" y="20246"/>
                </a:lnTo>
                <a:lnTo>
                  <a:pt x="17958" y="20204"/>
                </a:lnTo>
                <a:lnTo>
                  <a:pt x="18014" y="20153"/>
                </a:lnTo>
                <a:lnTo>
                  <a:pt x="18071" y="20111"/>
                </a:lnTo>
                <a:lnTo>
                  <a:pt x="18113" y="20073"/>
                </a:lnTo>
                <a:lnTo>
                  <a:pt x="18113" y="20041"/>
                </a:lnTo>
                <a:lnTo>
                  <a:pt x="18082" y="20021"/>
                </a:lnTo>
                <a:lnTo>
                  <a:pt x="18061" y="19989"/>
                </a:lnTo>
                <a:lnTo>
                  <a:pt x="18024" y="19980"/>
                </a:lnTo>
                <a:lnTo>
                  <a:pt x="17979" y="19970"/>
                </a:lnTo>
                <a:lnTo>
                  <a:pt x="17927" y="19970"/>
                </a:lnTo>
                <a:lnTo>
                  <a:pt x="17885" y="19957"/>
                </a:lnTo>
                <a:lnTo>
                  <a:pt x="17833" y="19957"/>
                </a:lnTo>
                <a:lnTo>
                  <a:pt x="17797" y="19948"/>
                </a:lnTo>
                <a:lnTo>
                  <a:pt x="17797" y="19906"/>
                </a:lnTo>
                <a:lnTo>
                  <a:pt x="17765" y="19877"/>
                </a:lnTo>
                <a:lnTo>
                  <a:pt x="17776" y="19835"/>
                </a:lnTo>
                <a:lnTo>
                  <a:pt x="17734" y="19826"/>
                </a:lnTo>
                <a:lnTo>
                  <a:pt x="17687" y="19816"/>
                </a:lnTo>
                <a:lnTo>
                  <a:pt x="17673" y="19784"/>
                </a:lnTo>
                <a:lnTo>
                  <a:pt x="17661" y="19742"/>
                </a:lnTo>
                <a:lnTo>
                  <a:pt x="17642" y="19713"/>
                </a:lnTo>
                <a:lnTo>
                  <a:pt x="17590" y="19752"/>
                </a:lnTo>
                <a:lnTo>
                  <a:pt x="17538" y="19752"/>
                </a:lnTo>
                <a:lnTo>
                  <a:pt x="17506" y="19733"/>
                </a:lnTo>
                <a:lnTo>
                  <a:pt x="17460" y="19713"/>
                </a:lnTo>
                <a:lnTo>
                  <a:pt x="17413" y="19691"/>
                </a:lnTo>
                <a:lnTo>
                  <a:pt x="17383" y="19662"/>
                </a:lnTo>
                <a:lnTo>
                  <a:pt x="17357" y="19640"/>
                </a:lnTo>
                <a:lnTo>
                  <a:pt x="17345" y="19598"/>
                </a:lnTo>
                <a:lnTo>
                  <a:pt x="17383" y="19559"/>
                </a:lnTo>
                <a:lnTo>
                  <a:pt x="17371" y="19527"/>
                </a:lnTo>
                <a:lnTo>
                  <a:pt x="17331" y="19518"/>
                </a:lnTo>
                <a:lnTo>
                  <a:pt x="17273" y="19508"/>
                </a:lnTo>
                <a:lnTo>
                  <a:pt x="17227" y="19508"/>
                </a:lnTo>
                <a:lnTo>
                  <a:pt x="17169" y="19508"/>
                </a:lnTo>
                <a:lnTo>
                  <a:pt x="17124" y="19518"/>
                </a:lnTo>
                <a:lnTo>
                  <a:pt x="17060" y="19518"/>
                </a:lnTo>
                <a:lnTo>
                  <a:pt x="17009" y="19527"/>
                </a:lnTo>
                <a:lnTo>
                  <a:pt x="16983" y="19508"/>
                </a:lnTo>
                <a:lnTo>
                  <a:pt x="16983" y="19466"/>
                </a:lnTo>
                <a:lnTo>
                  <a:pt x="16999" y="19415"/>
                </a:lnTo>
                <a:lnTo>
                  <a:pt x="17020" y="19364"/>
                </a:lnTo>
                <a:lnTo>
                  <a:pt x="17009" y="19332"/>
                </a:lnTo>
                <a:lnTo>
                  <a:pt x="16978" y="19383"/>
                </a:lnTo>
                <a:lnTo>
                  <a:pt x="16936" y="19444"/>
                </a:lnTo>
                <a:lnTo>
                  <a:pt x="16890" y="19444"/>
                </a:lnTo>
                <a:lnTo>
                  <a:pt x="16843" y="19466"/>
                </a:lnTo>
                <a:lnTo>
                  <a:pt x="16792" y="19466"/>
                </a:lnTo>
                <a:lnTo>
                  <a:pt x="16740" y="19466"/>
                </a:lnTo>
                <a:lnTo>
                  <a:pt x="16683" y="19486"/>
                </a:lnTo>
                <a:lnTo>
                  <a:pt x="16631" y="19508"/>
                </a:lnTo>
                <a:lnTo>
                  <a:pt x="16594" y="19495"/>
                </a:lnTo>
                <a:lnTo>
                  <a:pt x="16558" y="19486"/>
                </a:lnTo>
                <a:lnTo>
                  <a:pt x="16516" y="19486"/>
                </a:lnTo>
                <a:lnTo>
                  <a:pt x="16464" y="19495"/>
                </a:lnTo>
                <a:lnTo>
                  <a:pt x="16424" y="19486"/>
                </a:lnTo>
                <a:lnTo>
                  <a:pt x="16392" y="19476"/>
                </a:lnTo>
                <a:lnTo>
                  <a:pt x="16346" y="19486"/>
                </a:lnTo>
                <a:lnTo>
                  <a:pt x="16299" y="19518"/>
                </a:lnTo>
                <a:lnTo>
                  <a:pt x="16243" y="19559"/>
                </a:lnTo>
                <a:lnTo>
                  <a:pt x="16196" y="19569"/>
                </a:lnTo>
                <a:lnTo>
                  <a:pt x="16144" y="19559"/>
                </a:lnTo>
                <a:lnTo>
                  <a:pt x="16102" y="19527"/>
                </a:lnTo>
                <a:lnTo>
                  <a:pt x="16087" y="19495"/>
                </a:lnTo>
                <a:lnTo>
                  <a:pt x="16035" y="19495"/>
                </a:lnTo>
                <a:lnTo>
                  <a:pt x="16019" y="19466"/>
                </a:lnTo>
                <a:lnTo>
                  <a:pt x="16014" y="19425"/>
                </a:lnTo>
                <a:lnTo>
                  <a:pt x="15993" y="19405"/>
                </a:lnTo>
                <a:lnTo>
                  <a:pt x="15946" y="19425"/>
                </a:lnTo>
                <a:lnTo>
                  <a:pt x="15889" y="19434"/>
                </a:lnTo>
                <a:lnTo>
                  <a:pt x="15842" y="19466"/>
                </a:lnTo>
                <a:lnTo>
                  <a:pt x="15791" y="19495"/>
                </a:lnTo>
                <a:lnTo>
                  <a:pt x="15734" y="19518"/>
                </a:lnTo>
                <a:lnTo>
                  <a:pt x="15682" y="19527"/>
                </a:lnTo>
                <a:lnTo>
                  <a:pt x="15640" y="19527"/>
                </a:lnTo>
                <a:lnTo>
                  <a:pt x="15595" y="19527"/>
                </a:lnTo>
                <a:lnTo>
                  <a:pt x="15569" y="19457"/>
                </a:lnTo>
                <a:lnTo>
                  <a:pt x="15557" y="19415"/>
                </a:lnTo>
                <a:lnTo>
                  <a:pt x="15536" y="19383"/>
                </a:lnTo>
                <a:lnTo>
                  <a:pt x="15517" y="19364"/>
                </a:lnTo>
                <a:lnTo>
                  <a:pt x="15418" y="19457"/>
                </a:lnTo>
                <a:lnTo>
                  <a:pt x="15376" y="19486"/>
                </a:lnTo>
                <a:lnTo>
                  <a:pt x="15336" y="19527"/>
                </a:lnTo>
                <a:lnTo>
                  <a:pt x="15289" y="19559"/>
                </a:lnTo>
                <a:lnTo>
                  <a:pt x="15246" y="19547"/>
                </a:lnTo>
                <a:lnTo>
                  <a:pt x="15200" y="19559"/>
                </a:lnTo>
                <a:lnTo>
                  <a:pt x="15154" y="19559"/>
                </a:lnTo>
                <a:lnTo>
                  <a:pt x="15107" y="19579"/>
                </a:lnTo>
                <a:lnTo>
                  <a:pt x="15081" y="19559"/>
                </a:lnTo>
                <a:lnTo>
                  <a:pt x="15044" y="19547"/>
                </a:lnTo>
                <a:lnTo>
                  <a:pt x="15013" y="19559"/>
                </a:lnTo>
                <a:lnTo>
                  <a:pt x="14973" y="19559"/>
                </a:lnTo>
                <a:lnTo>
                  <a:pt x="14931" y="19547"/>
                </a:lnTo>
                <a:lnTo>
                  <a:pt x="14879" y="19559"/>
                </a:lnTo>
                <a:lnTo>
                  <a:pt x="14843" y="19547"/>
                </a:lnTo>
                <a:lnTo>
                  <a:pt x="14811" y="19527"/>
                </a:lnTo>
                <a:lnTo>
                  <a:pt x="14811" y="19476"/>
                </a:lnTo>
                <a:lnTo>
                  <a:pt x="14806" y="19444"/>
                </a:lnTo>
                <a:lnTo>
                  <a:pt x="14754" y="19518"/>
                </a:lnTo>
                <a:lnTo>
                  <a:pt x="14707" y="19547"/>
                </a:lnTo>
                <a:lnTo>
                  <a:pt x="14662" y="19547"/>
                </a:lnTo>
                <a:lnTo>
                  <a:pt x="14615" y="19559"/>
                </a:lnTo>
                <a:lnTo>
                  <a:pt x="14568" y="19569"/>
                </a:lnTo>
                <a:lnTo>
                  <a:pt x="14526" y="19559"/>
                </a:lnTo>
                <a:lnTo>
                  <a:pt x="14490" y="19579"/>
                </a:lnTo>
                <a:lnTo>
                  <a:pt x="14455" y="19598"/>
                </a:lnTo>
                <a:lnTo>
                  <a:pt x="14417" y="19640"/>
                </a:lnTo>
                <a:lnTo>
                  <a:pt x="14370" y="19662"/>
                </a:lnTo>
                <a:lnTo>
                  <a:pt x="14318" y="19691"/>
                </a:lnTo>
                <a:lnTo>
                  <a:pt x="14273" y="19733"/>
                </a:lnTo>
                <a:lnTo>
                  <a:pt x="14247" y="19774"/>
                </a:lnTo>
                <a:lnTo>
                  <a:pt x="14210" y="19816"/>
                </a:lnTo>
                <a:lnTo>
                  <a:pt x="14158" y="19835"/>
                </a:lnTo>
                <a:lnTo>
                  <a:pt x="14111" y="19845"/>
                </a:lnTo>
                <a:lnTo>
                  <a:pt x="14059" y="19855"/>
                </a:lnTo>
                <a:lnTo>
                  <a:pt x="14029" y="19867"/>
                </a:lnTo>
                <a:lnTo>
                  <a:pt x="13988" y="19919"/>
                </a:lnTo>
                <a:lnTo>
                  <a:pt x="13962" y="19957"/>
                </a:lnTo>
                <a:lnTo>
                  <a:pt x="13920" y="19989"/>
                </a:lnTo>
                <a:lnTo>
                  <a:pt x="13884" y="20031"/>
                </a:lnTo>
                <a:lnTo>
                  <a:pt x="13859" y="20073"/>
                </a:lnTo>
                <a:lnTo>
                  <a:pt x="13816" y="20111"/>
                </a:lnTo>
                <a:lnTo>
                  <a:pt x="13765" y="20134"/>
                </a:lnTo>
                <a:lnTo>
                  <a:pt x="13718" y="20124"/>
                </a:lnTo>
                <a:lnTo>
                  <a:pt x="13697" y="20092"/>
                </a:lnTo>
                <a:lnTo>
                  <a:pt x="13734" y="20041"/>
                </a:lnTo>
                <a:lnTo>
                  <a:pt x="13769" y="19999"/>
                </a:lnTo>
                <a:lnTo>
                  <a:pt x="13791" y="19957"/>
                </a:lnTo>
                <a:lnTo>
                  <a:pt x="13739" y="19957"/>
                </a:lnTo>
                <a:lnTo>
                  <a:pt x="13748" y="19919"/>
                </a:lnTo>
                <a:lnTo>
                  <a:pt x="13795" y="19877"/>
                </a:lnTo>
                <a:lnTo>
                  <a:pt x="13847" y="19845"/>
                </a:lnTo>
                <a:lnTo>
                  <a:pt x="13868" y="19794"/>
                </a:lnTo>
                <a:lnTo>
                  <a:pt x="13878" y="19765"/>
                </a:lnTo>
                <a:lnTo>
                  <a:pt x="13878" y="19640"/>
                </a:lnTo>
                <a:lnTo>
                  <a:pt x="13833" y="19640"/>
                </a:lnTo>
                <a:lnTo>
                  <a:pt x="13791" y="19630"/>
                </a:lnTo>
                <a:lnTo>
                  <a:pt x="13755" y="19620"/>
                </a:lnTo>
                <a:lnTo>
                  <a:pt x="13713" y="19611"/>
                </a:lnTo>
                <a:lnTo>
                  <a:pt x="13677" y="19579"/>
                </a:lnTo>
                <a:lnTo>
                  <a:pt x="13625" y="19630"/>
                </a:lnTo>
                <a:lnTo>
                  <a:pt x="13583" y="19649"/>
                </a:lnTo>
                <a:lnTo>
                  <a:pt x="13541" y="19640"/>
                </a:lnTo>
                <a:lnTo>
                  <a:pt x="13515" y="19611"/>
                </a:lnTo>
                <a:lnTo>
                  <a:pt x="13496" y="19579"/>
                </a:lnTo>
                <a:lnTo>
                  <a:pt x="13444" y="19569"/>
                </a:lnTo>
                <a:lnTo>
                  <a:pt x="13423" y="19537"/>
                </a:lnTo>
                <a:lnTo>
                  <a:pt x="13392" y="19495"/>
                </a:lnTo>
                <a:lnTo>
                  <a:pt x="13402" y="19444"/>
                </a:lnTo>
                <a:lnTo>
                  <a:pt x="13371" y="19415"/>
                </a:lnTo>
                <a:lnTo>
                  <a:pt x="13334" y="19405"/>
                </a:lnTo>
                <a:lnTo>
                  <a:pt x="13293" y="19393"/>
                </a:lnTo>
                <a:lnTo>
                  <a:pt x="13251" y="19405"/>
                </a:lnTo>
                <a:lnTo>
                  <a:pt x="13199" y="19425"/>
                </a:lnTo>
                <a:lnTo>
                  <a:pt x="13159" y="19444"/>
                </a:lnTo>
                <a:lnTo>
                  <a:pt x="13112" y="19476"/>
                </a:lnTo>
                <a:lnTo>
                  <a:pt x="13096" y="19518"/>
                </a:lnTo>
                <a:lnTo>
                  <a:pt x="13049" y="19547"/>
                </a:lnTo>
                <a:lnTo>
                  <a:pt x="13008" y="19547"/>
                </a:lnTo>
                <a:lnTo>
                  <a:pt x="12971" y="19579"/>
                </a:lnTo>
                <a:lnTo>
                  <a:pt x="12926" y="19620"/>
                </a:lnTo>
                <a:lnTo>
                  <a:pt x="12884" y="19598"/>
                </a:lnTo>
                <a:lnTo>
                  <a:pt x="12848" y="19630"/>
                </a:lnTo>
                <a:lnTo>
                  <a:pt x="12801" y="19662"/>
                </a:lnTo>
                <a:lnTo>
                  <a:pt x="12764" y="19681"/>
                </a:lnTo>
                <a:lnTo>
                  <a:pt x="12707" y="19701"/>
                </a:lnTo>
                <a:lnTo>
                  <a:pt x="12660" y="19723"/>
                </a:lnTo>
                <a:lnTo>
                  <a:pt x="12608" y="19752"/>
                </a:lnTo>
                <a:lnTo>
                  <a:pt x="12563" y="19774"/>
                </a:lnTo>
                <a:lnTo>
                  <a:pt x="12542" y="19826"/>
                </a:lnTo>
                <a:lnTo>
                  <a:pt x="12490" y="19855"/>
                </a:lnTo>
                <a:lnTo>
                  <a:pt x="12464" y="19826"/>
                </a:lnTo>
                <a:lnTo>
                  <a:pt x="12438" y="19784"/>
                </a:lnTo>
                <a:lnTo>
                  <a:pt x="12391" y="19794"/>
                </a:lnTo>
                <a:lnTo>
                  <a:pt x="12360" y="19765"/>
                </a:lnTo>
                <a:lnTo>
                  <a:pt x="12344" y="19723"/>
                </a:lnTo>
                <a:lnTo>
                  <a:pt x="12304" y="19713"/>
                </a:lnTo>
                <a:lnTo>
                  <a:pt x="12271" y="19742"/>
                </a:lnTo>
                <a:lnTo>
                  <a:pt x="12241" y="19816"/>
                </a:lnTo>
                <a:lnTo>
                  <a:pt x="12200" y="19845"/>
                </a:lnTo>
                <a:lnTo>
                  <a:pt x="12153" y="19855"/>
                </a:lnTo>
                <a:lnTo>
                  <a:pt x="12111" y="19877"/>
                </a:lnTo>
                <a:lnTo>
                  <a:pt x="12071" y="19906"/>
                </a:lnTo>
                <a:lnTo>
                  <a:pt x="12024" y="19919"/>
                </a:lnTo>
                <a:lnTo>
                  <a:pt x="11977" y="19928"/>
                </a:lnTo>
                <a:lnTo>
                  <a:pt x="11925" y="19938"/>
                </a:lnTo>
                <a:lnTo>
                  <a:pt x="11878" y="19938"/>
                </a:lnTo>
                <a:lnTo>
                  <a:pt x="11826" y="19938"/>
                </a:lnTo>
                <a:lnTo>
                  <a:pt x="11774" y="19957"/>
                </a:lnTo>
                <a:lnTo>
                  <a:pt x="11753" y="19928"/>
                </a:lnTo>
                <a:lnTo>
                  <a:pt x="11734" y="19887"/>
                </a:lnTo>
                <a:lnTo>
                  <a:pt x="11687" y="19887"/>
                </a:lnTo>
                <a:lnTo>
                  <a:pt x="11640" y="19867"/>
                </a:lnTo>
                <a:lnTo>
                  <a:pt x="11593" y="19867"/>
                </a:lnTo>
                <a:lnTo>
                  <a:pt x="11541" y="19867"/>
                </a:lnTo>
                <a:lnTo>
                  <a:pt x="11494" y="19887"/>
                </a:lnTo>
                <a:lnTo>
                  <a:pt x="11458" y="19928"/>
                </a:lnTo>
                <a:lnTo>
                  <a:pt x="11442" y="19887"/>
                </a:lnTo>
                <a:lnTo>
                  <a:pt x="11385" y="19877"/>
                </a:lnTo>
                <a:lnTo>
                  <a:pt x="11339" y="19906"/>
                </a:lnTo>
                <a:lnTo>
                  <a:pt x="11319" y="19948"/>
                </a:lnTo>
                <a:lnTo>
                  <a:pt x="11267" y="19980"/>
                </a:lnTo>
                <a:lnTo>
                  <a:pt x="11246" y="19938"/>
                </a:lnTo>
                <a:lnTo>
                  <a:pt x="11215" y="19887"/>
                </a:lnTo>
                <a:lnTo>
                  <a:pt x="11168" y="19896"/>
                </a:lnTo>
                <a:lnTo>
                  <a:pt x="11138" y="19867"/>
                </a:lnTo>
                <a:lnTo>
                  <a:pt x="11112" y="19906"/>
                </a:lnTo>
                <a:lnTo>
                  <a:pt x="11075" y="19928"/>
                </a:lnTo>
                <a:lnTo>
                  <a:pt x="11023" y="19948"/>
                </a:lnTo>
                <a:lnTo>
                  <a:pt x="10976" y="19980"/>
                </a:lnTo>
                <a:lnTo>
                  <a:pt x="10930" y="19989"/>
                </a:lnTo>
                <a:lnTo>
                  <a:pt x="10883" y="20009"/>
                </a:lnTo>
                <a:lnTo>
                  <a:pt x="10836" y="20031"/>
                </a:lnTo>
                <a:lnTo>
                  <a:pt x="10789" y="20060"/>
                </a:lnTo>
                <a:lnTo>
                  <a:pt x="10775" y="20021"/>
                </a:lnTo>
                <a:lnTo>
                  <a:pt x="10723" y="20009"/>
                </a:lnTo>
                <a:lnTo>
                  <a:pt x="10671" y="20021"/>
                </a:lnTo>
                <a:lnTo>
                  <a:pt x="10613" y="20041"/>
                </a:lnTo>
                <a:lnTo>
                  <a:pt x="10561" y="20041"/>
                </a:lnTo>
                <a:lnTo>
                  <a:pt x="10551" y="19999"/>
                </a:lnTo>
                <a:lnTo>
                  <a:pt x="10504" y="19989"/>
                </a:lnTo>
                <a:lnTo>
                  <a:pt x="10483" y="20031"/>
                </a:lnTo>
                <a:lnTo>
                  <a:pt x="10483" y="20073"/>
                </a:lnTo>
                <a:lnTo>
                  <a:pt x="10432" y="20073"/>
                </a:lnTo>
                <a:lnTo>
                  <a:pt x="10412" y="20031"/>
                </a:lnTo>
                <a:lnTo>
                  <a:pt x="10360" y="20021"/>
                </a:lnTo>
                <a:lnTo>
                  <a:pt x="10328" y="20050"/>
                </a:lnTo>
                <a:lnTo>
                  <a:pt x="10313" y="20102"/>
                </a:lnTo>
                <a:lnTo>
                  <a:pt x="10283" y="20153"/>
                </a:lnTo>
                <a:lnTo>
                  <a:pt x="10240" y="20185"/>
                </a:lnTo>
                <a:lnTo>
                  <a:pt x="10193" y="20204"/>
                </a:lnTo>
                <a:lnTo>
                  <a:pt x="10153" y="20236"/>
                </a:lnTo>
                <a:lnTo>
                  <a:pt x="10127" y="20265"/>
                </a:lnTo>
                <a:lnTo>
                  <a:pt x="10116" y="20307"/>
                </a:lnTo>
                <a:lnTo>
                  <a:pt x="10163" y="20339"/>
                </a:lnTo>
                <a:lnTo>
                  <a:pt x="10153" y="20381"/>
                </a:lnTo>
                <a:lnTo>
                  <a:pt x="10116" y="20410"/>
                </a:lnTo>
                <a:lnTo>
                  <a:pt x="10085" y="20442"/>
                </a:lnTo>
                <a:lnTo>
                  <a:pt x="10033" y="20471"/>
                </a:lnTo>
                <a:lnTo>
                  <a:pt x="9991" y="20503"/>
                </a:lnTo>
                <a:lnTo>
                  <a:pt x="9946" y="20522"/>
                </a:lnTo>
                <a:lnTo>
                  <a:pt x="9899" y="20544"/>
                </a:lnTo>
                <a:lnTo>
                  <a:pt x="9842" y="20564"/>
                </a:lnTo>
                <a:lnTo>
                  <a:pt x="9779" y="20564"/>
                </a:lnTo>
                <a:lnTo>
                  <a:pt x="9753" y="20573"/>
                </a:lnTo>
                <a:lnTo>
                  <a:pt x="9701" y="20586"/>
                </a:lnTo>
                <a:lnTo>
                  <a:pt x="9649" y="20605"/>
                </a:lnTo>
                <a:lnTo>
                  <a:pt x="9619" y="20647"/>
                </a:lnTo>
                <a:lnTo>
                  <a:pt x="9576" y="20676"/>
                </a:lnTo>
                <a:lnTo>
                  <a:pt x="9536" y="20708"/>
                </a:lnTo>
                <a:lnTo>
                  <a:pt x="9473" y="20727"/>
                </a:lnTo>
                <a:lnTo>
                  <a:pt x="9427" y="20750"/>
                </a:lnTo>
                <a:lnTo>
                  <a:pt x="9411" y="20769"/>
                </a:lnTo>
                <a:lnTo>
                  <a:pt x="9421" y="20843"/>
                </a:lnTo>
                <a:lnTo>
                  <a:pt x="9442" y="20881"/>
                </a:lnTo>
                <a:lnTo>
                  <a:pt x="9520" y="20881"/>
                </a:lnTo>
                <a:lnTo>
                  <a:pt x="9593" y="20862"/>
                </a:lnTo>
                <a:lnTo>
                  <a:pt x="9666" y="20862"/>
                </a:lnTo>
                <a:lnTo>
                  <a:pt x="9675" y="20904"/>
                </a:lnTo>
                <a:lnTo>
                  <a:pt x="9696" y="20933"/>
                </a:lnTo>
                <a:lnTo>
                  <a:pt x="9727" y="20965"/>
                </a:lnTo>
                <a:lnTo>
                  <a:pt x="9675" y="20984"/>
                </a:lnTo>
                <a:lnTo>
                  <a:pt x="9597" y="21006"/>
                </a:lnTo>
                <a:lnTo>
                  <a:pt x="9520" y="21016"/>
                </a:lnTo>
                <a:lnTo>
                  <a:pt x="9458" y="21035"/>
                </a:lnTo>
                <a:lnTo>
                  <a:pt x="9390" y="21048"/>
                </a:lnTo>
                <a:lnTo>
                  <a:pt x="9298" y="21058"/>
                </a:lnTo>
                <a:lnTo>
                  <a:pt x="9251" y="21077"/>
                </a:lnTo>
                <a:lnTo>
                  <a:pt x="9240" y="21109"/>
                </a:lnTo>
                <a:lnTo>
                  <a:pt x="9157" y="21099"/>
                </a:lnTo>
                <a:lnTo>
                  <a:pt x="9065" y="21077"/>
                </a:lnTo>
                <a:lnTo>
                  <a:pt x="8976" y="21087"/>
                </a:lnTo>
                <a:lnTo>
                  <a:pt x="8919" y="21109"/>
                </a:lnTo>
                <a:lnTo>
                  <a:pt x="8851" y="21128"/>
                </a:lnTo>
                <a:lnTo>
                  <a:pt x="8799" y="21151"/>
                </a:lnTo>
                <a:lnTo>
                  <a:pt x="8747" y="21180"/>
                </a:lnTo>
                <a:lnTo>
                  <a:pt x="8716" y="21202"/>
                </a:lnTo>
                <a:lnTo>
                  <a:pt x="8686" y="21170"/>
                </a:lnTo>
                <a:lnTo>
                  <a:pt x="8634" y="21138"/>
                </a:lnTo>
                <a:lnTo>
                  <a:pt x="8556" y="21109"/>
                </a:lnTo>
                <a:lnTo>
                  <a:pt x="8483" y="21087"/>
                </a:lnTo>
                <a:lnTo>
                  <a:pt x="8380" y="21067"/>
                </a:lnTo>
                <a:lnTo>
                  <a:pt x="8281" y="21048"/>
                </a:lnTo>
                <a:lnTo>
                  <a:pt x="8203" y="21026"/>
                </a:lnTo>
                <a:lnTo>
                  <a:pt x="8137" y="20997"/>
                </a:lnTo>
                <a:lnTo>
                  <a:pt x="8059" y="20974"/>
                </a:lnTo>
                <a:lnTo>
                  <a:pt x="7970" y="20955"/>
                </a:lnTo>
                <a:lnTo>
                  <a:pt x="7903" y="20923"/>
                </a:lnTo>
                <a:lnTo>
                  <a:pt x="7878" y="20881"/>
                </a:lnTo>
                <a:lnTo>
                  <a:pt x="7814" y="20852"/>
                </a:lnTo>
                <a:lnTo>
                  <a:pt x="7795" y="20820"/>
                </a:lnTo>
                <a:lnTo>
                  <a:pt x="7779" y="20779"/>
                </a:lnTo>
                <a:lnTo>
                  <a:pt x="7821" y="20750"/>
                </a:lnTo>
                <a:lnTo>
                  <a:pt x="7892" y="20759"/>
                </a:lnTo>
                <a:lnTo>
                  <a:pt x="7924" y="20727"/>
                </a:lnTo>
                <a:lnTo>
                  <a:pt x="7882" y="20698"/>
                </a:lnTo>
                <a:lnTo>
                  <a:pt x="7826" y="20666"/>
                </a:lnTo>
                <a:lnTo>
                  <a:pt x="7753" y="20647"/>
                </a:lnTo>
                <a:lnTo>
                  <a:pt x="7722" y="20605"/>
                </a:lnTo>
                <a:lnTo>
                  <a:pt x="7788" y="20605"/>
                </a:lnTo>
                <a:lnTo>
                  <a:pt x="7852" y="20596"/>
                </a:lnTo>
                <a:lnTo>
                  <a:pt x="7924" y="20605"/>
                </a:lnTo>
                <a:lnTo>
                  <a:pt x="7986" y="20596"/>
                </a:lnTo>
                <a:lnTo>
                  <a:pt x="8002" y="20554"/>
                </a:lnTo>
                <a:lnTo>
                  <a:pt x="8043" y="20535"/>
                </a:lnTo>
                <a:lnTo>
                  <a:pt x="8085" y="20512"/>
                </a:lnTo>
                <a:lnTo>
                  <a:pt x="8132" y="20493"/>
                </a:lnTo>
                <a:lnTo>
                  <a:pt x="8177" y="20461"/>
                </a:lnTo>
                <a:lnTo>
                  <a:pt x="8193" y="20419"/>
                </a:lnTo>
                <a:lnTo>
                  <a:pt x="8198" y="20390"/>
                </a:lnTo>
                <a:lnTo>
                  <a:pt x="8250" y="20368"/>
                </a:lnTo>
                <a:lnTo>
                  <a:pt x="8261" y="20339"/>
                </a:lnTo>
                <a:lnTo>
                  <a:pt x="8271" y="20288"/>
                </a:lnTo>
                <a:lnTo>
                  <a:pt x="8255" y="20236"/>
                </a:lnTo>
                <a:lnTo>
                  <a:pt x="8229" y="20195"/>
                </a:lnTo>
                <a:lnTo>
                  <a:pt x="8214" y="20143"/>
                </a:lnTo>
                <a:lnTo>
                  <a:pt x="8188" y="20102"/>
                </a:lnTo>
                <a:lnTo>
                  <a:pt x="8151" y="19999"/>
                </a:lnTo>
                <a:lnTo>
                  <a:pt x="8125" y="19957"/>
                </a:lnTo>
                <a:lnTo>
                  <a:pt x="8095" y="19928"/>
                </a:lnTo>
                <a:lnTo>
                  <a:pt x="8069" y="19877"/>
                </a:lnTo>
                <a:lnTo>
                  <a:pt x="8048" y="19835"/>
                </a:lnTo>
                <a:lnTo>
                  <a:pt x="8017" y="19794"/>
                </a:lnTo>
                <a:lnTo>
                  <a:pt x="7976" y="19752"/>
                </a:lnTo>
                <a:lnTo>
                  <a:pt x="7929" y="19733"/>
                </a:lnTo>
                <a:lnTo>
                  <a:pt x="7899" y="19691"/>
                </a:lnTo>
                <a:lnTo>
                  <a:pt x="7866" y="19640"/>
                </a:lnTo>
                <a:lnTo>
                  <a:pt x="7861" y="19598"/>
                </a:lnTo>
                <a:lnTo>
                  <a:pt x="7878" y="19547"/>
                </a:lnTo>
                <a:lnTo>
                  <a:pt x="7892" y="19518"/>
                </a:lnTo>
                <a:lnTo>
                  <a:pt x="7908" y="19476"/>
                </a:lnTo>
                <a:lnTo>
                  <a:pt x="7950" y="19466"/>
                </a:lnTo>
                <a:lnTo>
                  <a:pt x="7970" y="19434"/>
                </a:lnTo>
                <a:lnTo>
                  <a:pt x="7939" y="19393"/>
                </a:lnTo>
                <a:lnTo>
                  <a:pt x="7924" y="19354"/>
                </a:lnTo>
                <a:lnTo>
                  <a:pt x="7918" y="19312"/>
                </a:lnTo>
                <a:lnTo>
                  <a:pt x="7934" y="19271"/>
                </a:lnTo>
                <a:lnTo>
                  <a:pt x="7960" y="19239"/>
                </a:lnTo>
                <a:lnTo>
                  <a:pt x="7986" y="19210"/>
                </a:lnTo>
                <a:lnTo>
                  <a:pt x="8022" y="19200"/>
                </a:lnTo>
                <a:lnTo>
                  <a:pt x="8059" y="19219"/>
                </a:lnTo>
                <a:lnTo>
                  <a:pt x="8073" y="19200"/>
                </a:lnTo>
                <a:lnTo>
                  <a:pt x="8111" y="19158"/>
                </a:lnTo>
                <a:lnTo>
                  <a:pt x="8120" y="19117"/>
                </a:lnTo>
                <a:lnTo>
                  <a:pt x="8085" y="19084"/>
                </a:lnTo>
                <a:close/>
                <a:moveTo>
                  <a:pt x="7696" y="19752"/>
                </a:moveTo>
                <a:lnTo>
                  <a:pt x="7659" y="19774"/>
                </a:lnTo>
                <a:lnTo>
                  <a:pt x="7654" y="19826"/>
                </a:lnTo>
                <a:lnTo>
                  <a:pt x="7685" y="19919"/>
                </a:lnTo>
                <a:lnTo>
                  <a:pt x="7696" y="19957"/>
                </a:lnTo>
                <a:lnTo>
                  <a:pt x="7701" y="20009"/>
                </a:lnTo>
                <a:lnTo>
                  <a:pt x="7649" y="20009"/>
                </a:lnTo>
                <a:lnTo>
                  <a:pt x="7623" y="20021"/>
                </a:lnTo>
                <a:lnTo>
                  <a:pt x="7592" y="20073"/>
                </a:lnTo>
                <a:lnTo>
                  <a:pt x="7614" y="20111"/>
                </a:lnTo>
                <a:lnTo>
                  <a:pt x="7659" y="20143"/>
                </a:lnTo>
                <a:lnTo>
                  <a:pt x="7701" y="20134"/>
                </a:lnTo>
                <a:lnTo>
                  <a:pt x="7743" y="20111"/>
                </a:lnTo>
                <a:lnTo>
                  <a:pt x="7737" y="20153"/>
                </a:lnTo>
                <a:lnTo>
                  <a:pt x="7795" y="20163"/>
                </a:lnTo>
                <a:lnTo>
                  <a:pt x="7835" y="20143"/>
                </a:lnTo>
                <a:lnTo>
                  <a:pt x="7878" y="20124"/>
                </a:lnTo>
                <a:lnTo>
                  <a:pt x="7878" y="20082"/>
                </a:lnTo>
                <a:lnTo>
                  <a:pt x="7873" y="20041"/>
                </a:lnTo>
                <a:lnTo>
                  <a:pt x="7852" y="19989"/>
                </a:lnTo>
                <a:lnTo>
                  <a:pt x="7821" y="19938"/>
                </a:lnTo>
                <a:lnTo>
                  <a:pt x="7788" y="19887"/>
                </a:lnTo>
                <a:lnTo>
                  <a:pt x="7758" y="19835"/>
                </a:lnTo>
                <a:lnTo>
                  <a:pt x="7732" y="19794"/>
                </a:lnTo>
                <a:lnTo>
                  <a:pt x="7696" y="19752"/>
                </a:lnTo>
                <a:close/>
                <a:moveTo>
                  <a:pt x="6457" y="20073"/>
                </a:moveTo>
                <a:lnTo>
                  <a:pt x="6441" y="20092"/>
                </a:lnTo>
                <a:lnTo>
                  <a:pt x="6483" y="20143"/>
                </a:lnTo>
                <a:lnTo>
                  <a:pt x="6540" y="20163"/>
                </a:lnTo>
                <a:lnTo>
                  <a:pt x="6592" y="20153"/>
                </a:lnTo>
                <a:lnTo>
                  <a:pt x="6648" y="20153"/>
                </a:lnTo>
                <a:lnTo>
                  <a:pt x="6695" y="20153"/>
                </a:lnTo>
                <a:lnTo>
                  <a:pt x="6732" y="20163"/>
                </a:lnTo>
                <a:lnTo>
                  <a:pt x="6681" y="20102"/>
                </a:lnTo>
                <a:lnTo>
                  <a:pt x="6639" y="20111"/>
                </a:lnTo>
                <a:lnTo>
                  <a:pt x="6587" y="20102"/>
                </a:lnTo>
                <a:lnTo>
                  <a:pt x="6519" y="20092"/>
                </a:lnTo>
                <a:lnTo>
                  <a:pt x="6457" y="20073"/>
                </a:lnTo>
                <a:close/>
                <a:moveTo>
                  <a:pt x="5503" y="20246"/>
                </a:moveTo>
                <a:lnTo>
                  <a:pt x="5489" y="20265"/>
                </a:lnTo>
                <a:lnTo>
                  <a:pt x="5566" y="20297"/>
                </a:lnTo>
                <a:lnTo>
                  <a:pt x="5623" y="20307"/>
                </a:lnTo>
                <a:lnTo>
                  <a:pt x="5654" y="20307"/>
                </a:lnTo>
                <a:lnTo>
                  <a:pt x="5560" y="20265"/>
                </a:lnTo>
                <a:lnTo>
                  <a:pt x="5503" y="20246"/>
                </a:lnTo>
                <a:close/>
                <a:moveTo>
                  <a:pt x="5680" y="20246"/>
                </a:moveTo>
                <a:lnTo>
                  <a:pt x="5696" y="20288"/>
                </a:lnTo>
                <a:lnTo>
                  <a:pt x="5762" y="20329"/>
                </a:lnTo>
                <a:lnTo>
                  <a:pt x="5826" y="20329"/>
                </a:lnTo>
                <a:lnTo>
                  <a:pt x="5845" y="20307"/>
                </a:lnTo>
                <a:lnTo>
                  <a:pt x="5845" y="20265"/>
                </a:lnTo>
                <a:lnTo>
                  <a:pt x="5809" y="20288"/>
                </a:lnTo>
                <a:lnTo>
                  <a:pt x="5741" y="20265"/>
                </a:lnTo>
                <a:lnTo>
                  <a:pt x="5680" y="20246"/>
                </a:lnTo>
                <a:close/>
                <a:moveTo>
                  <a:pt x="8976" y="20718"/>
                </a:moveTo>
                <a:lnTo>
                  <a:pt x="8924" y="20740"/>
                </a:lnTo>
                <a:lnTo>
                  <a:pt x="8903" y="20740"/>
                </a:lnTo>
                <a:lnTo>
                  <a:pt x="8893" y="20779"/>
                </a:lnTo>
                <a:lnTo>
                  <a:pt x="8877" y="20820"/>
                </a:lnTo>
                <a:lnTo>
                  <a:pt x="8872" y="20852"/>
                </a:lnTo>
                <a:lnTo>
                  <a:pt x="8862" y="20894"/>
                </a:lnTo>
                <a:lnTo>
                  <a:pt x="8841" y="20923"/>
                </a:lnTo>
                <a:lnTo>
                  <a:pt x="8773" y="20955"/>
                </a:lnTo>
                <a:lnTo>
                  <a:pt x="8780" y="20984"/>
                </a:lnTo>
                <a:lnTo>
                  <a:pt x="8836" y="21016"/>
                </a:lnTo>
                <a:lnTo>
                  <a:pt x="8929" y="21026"/>
                </a:lnTo>
                <a:lnTo>
                  <a:pt x="9001" y="21006"/>
                </a:lnTo>
                <a:lnTo>
                  <a:pt x="9065" y="20984"/>
                </a:lnTo>
                <a:lnTo>
                  <a:pt x="9116" y="20965"/>
                </a:lnTo>
                <a:lnTo>
                  <a:pt x="9168" y="20933"/>
                </a:lnTo>
                <a:lnTo>
                  <a:pt x="9152" y="20881"/>
                </a:lnTo>
                <a:lnTo>
                  <a:pt x="9131" y="20843"/>
                </a:lnTo>
                <a:lnTo>
                  <a:pt x="9100" y="20791"/>
                </a:lnTo>
                <a:lnTo>
                  <a:pt x="9039" y="20740"/>
                </a:lnTo>
                <a:lnTo>
                  <a:pt x="8976" y="20718"/>
                </a:lnTo>
                <a:close/>
                <a:moveTo>
                  <a:pt x="4457" y="20759"/>
                </a:moveTo>
                <a:lnTo>
                  <a:pt x="4472" y="20801"/>
                </a:lnTo>
                <a:lnTo>
                  <a:pt x="4530" y="20820"/>
                </a:lnTo>
                <a:lnTo>
                  <a:pt x="4535" y="20830"/>
                </a:lnTo>
                <a:lnTo>
                  <a:pt x="4596" y="20862"/>
                </a:lnTo>
                <a:lnTo>
                  <a:pt x="4685" y="20904"/>
                </a:lnTo>
                <a:lnTo>
                  <a:pt x="4742" y="20881"/>
                </a:lnTo>
                <a:lnTo>
                  <a:pt x="4685" y="20843"/>
                </a:lnTo>
                <a:lnTo>
                  <a:pt x="4617" y="20811"/>
                </a:lnTo>
                <a:lnTo>
                  <a:pt x="4544" y="20779"/>
                </a:lnTo>
                <a:lnTo>
                  <a:pt x="4457" y="20759"/>
                </a:lnTo>
                <a:close/>
                <a:moveTo>
                  <a:pt x="8499" y="20894"/>
                </a:moveTo>
                <a:lnTo>
                  <a:pt x="8495" y="20933"/>
                </a:lnTo>
                <a:lnTo>
                  <a:pt x="8483" y="20965"/>
                </a:lnTo>
                <a:lnTo>
                  <a:pt x="8396" y="20965"/>
                </a:lnTo>
                <a:lnTo>
                  <a:pt x="8313" y="20955"/>
                </a:lnTo>
                <a:lnTo>
                  <a:pt x="8344" y="20984"/>
                </a:lnTo>
                <a:lnTo>
                  <a:pt x="8405" y="21016"/>
                </a:lnTo>
                <a:lnTo>
                  <a:pt x="8483" y="21006"/>
                </a:lnTo>
                <a:lnTo>
                  <a:pt x="8566" y="21026"/>
                </a:lnTo>
                <a:lnTo>
                  <a:pt x="8561" y="20984"/>
                </a:lnTo>
                <a:lnTo>
                  <a:pt x="8556" y="20933"/>
                </a:lnTo>
                <a:lnTo>
                  <a:pt x="8499" y="20894"/>
                </a:lnTo>
                <a:close/>
              </a:path>
            </a:pathLst>
          </a:custGeom>
          <a:solidFill>
            <a:srgbClr val="E8EBEB"/>
          </a:solidFill>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4" name="Maescenas dolor"/>
          <p:cNvSpPr txBox="1">
            <a:spLocks noGrp="1"/>
          </p:cNvSpPr>
          <p:nvPr>
            <p:ph type="body" sz="quarter" idx="25"/>
          </p:nvPr>
        </p:nvSpPr>
        <p:spPr>
          <a:xfrm>
            <a:off x="8823731" y="2059773"/>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385" name="Duis autem vel eum iriure dolor in hendrerit…"/>
          <p:cNvSpPr txBox="1">
            <a:spLocks noGrp="1"/>
          </p:cNvSpPr>
          <p:nvPr>
            <p:ph type="body" sz="quarter" idx="26"/>
          </p:nvPr>
        </p:nvSpPr>
        <p:spPr>
          <a:xfrm>
            <a:off x="6493203" y="10003257"/>
            <a:ext cx="11397593" cy="1591571"/>
          </a:xfrm>
          <a:prstGeom prst="rect">
            <a:avLst/>
          </a:prstGeom>
        </p:spPr>
        <p:txBody>
          <a:bodyPr>
            <a:spAutoFit/>
          </a:bodyPr>
          <a:lstStyle/>
          <a:p>
            <a:pPr marL="0" indent="0" algn="ctr">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lgn="ctr">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386" name="graphicnode theme"/>
          <p:cNvSpPr txBox="1">
            <a:spLocks noGrp="1"/>
          </p:cNvSpPr>
          <p:nvPr>
            <p:ph type="body" sz="quarter" idx="27"/>
          </p:nvPr>
        </p:nvSpPr>
        <p:spPr>
          <a:xfrm rot="16200000">
            <a:off x="-543569" y="11347068"/>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387" name="Koło"/>
          <p:cNvSpPr>
            <a:spLocks noGrp="1"/>
          </p:cNvSpPr>
          <p:nvPr>
            <p:ph type="body" sz="quarter" idx="28"/>
          </p:nvPr>
        </p:nvSpPr>
        <p:spPr>
          <a:xfrm>
            <a:off x="9405936" y="4795845"/>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8" name="Koło"/>
          <p:cNvSpPr>
            <a:spLocks noGrp="1"/>
          </p:cNvSpPr>
          <p:nvPr>
            <p:ph type="body" sz="quarter" idx="29"/>
          </p:nvPr>
        </p:nvSpPr>
        <p:spPr>
          <a:xfrm>
            <a:off x="12811124" y="4295783"/>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9" name="Koło"/>
          <p:cNvSpPr>
            <a:spLocks noGrp="1"/>
          </p:cNvSpPr>
          <p:nvPr>
            <p:ph type="body" sz="quarter" idx="30"/>
          </p:nvPr>
        </p:nvSpPr>
        <p:spPr>
          <a:xfrm>
            <a:off x="12072937" y="4795845"/>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0" name="Koło"/>
          <p:cNvSpPr>
            <a:spLocks noGrp="1"/>
          </p:cNvSpPr>
          <p:nvPr>
            <p:ph type="body" sz="quarter" idx="31"/>
          </p:nvPr>
        </p:nvSpPr>
        <p:spPr>
          <a:xfrm>
            <a:off x="12382500" y="4795845"/>
            <a:ext cx="238125"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1" name="Koło"/>
          <p:cNvSpPr>
            <a:spLocks noGrp="1"/>
          </p:cNvSpPr>
          <p:nvPr>
            <p:ph type="body" sz="quarter" idx="32"/>
          </p:nvPr>
        </p:nvSpPr>
        <p:spPr>
          <a:xfrm>
            <a:off x="12382500" y="4557720"/>
            <a:ext cx="238125"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2" name="Koło"/>
          <p:cNvSpPr>
            <a:spLocks noGrp="1"/>
          </p:cNvSpPr>
          <p:nvPr>
            <p:ph type="body" sz="quarter" idx="33"/>
          </p:nvPr>
        </p:nvSpPr>
        <p:spPr>
          <a:xfrm>
            <a:off x="11858625" y="4557720"/>
            <a:ext cx="238125"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3" name="Koło"/>
          <p:cNvSpPr>
            <a:spLocks noGrp="1"/>
          </p:cNvSpPr>
          <p:nvPr>
            <p:ph type="body" sz="quarter" idx="34"/>
          </p:nvPr>
        </p:nvSpPr>
        <p:spPr>
          <a:xfrm>
            <a:off x="9167812" y="4557720"/>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4" name="Koło"/>
          <p:cNvSpPr>
            <a:spLocks noGrp="1"/>
          </p:cNvSpPr>
          <p:nvPr>
            <p:ph type="body" sz="quarter" idx="35"/>
          </p:nvPr>
        </p:nvSpPr>
        <p:spPr>
          <a:xfrm>
            <a:off x="9405936" y="5391158"/>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5" name="Koło"/>
          <p:cNvSpPr>
            <a:spLocks noGrp="1"/>
          </p:cNvSpPr>
          <p:nvPr>
            <p:ph type="body" sz="quarter" idx="36"/>
          </p:nvPr>
        </p:nvSpPr>
        <p:spPr>
          <a:xfrm>
            <a:off x="15740062" y="7153282"/>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6" name="Koło"/>
          <p:cNvSpPr>
            <a:spLocks noGrp="1"/>
          </p:cNvSpPr>
          <p:nvPr>
            <p:ph type="body" sz="quarter" idx="37"/>
          </p:nvPr>
        </p:nvSpPr>
        <p:spPr>
          <a:xfrm>
            <a:off x="15478123" y="6986595"/>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7" name="Koło"/>
          <p:cNvSpPr>
            <a:spLocks noGrp="1"/>
          </p:cNvSpPr>
          <p:nvPr>
            <p:ph type="body" sz="quarter" idx="38"/>
          </p:nvPr>
        </p:nvSpPr>
        <p:spPr>
          <a:xfrm>
            <a:off x="10144124" y="6332147"/>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8" name="Koło"/>
          <p:cNvSpPr>
            <a:spLocks noGrp="1"/>
          </p:cNvSpPr>
          <p:nvPr>
            <p:ph type="body" sz="quarter" idx="39"/>
          </p:nvPr>
        </p:nvSpPr>
        <p:spPr>
          <a:xfrm>
            <a:off x="10715624" y="6738937"/>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9" name="Koło"/>
          <p:cNvSpPr>
            <a:spLocks noGrp="1"/>
          </p:cNvSpPr>
          <p:nvPr>
            <p:ph type="body" sz="quarter" idx="40"/>
          </p:nvPr>
        </p:nvSpPr>
        <p:spPr>
          <a:xfrm>
            <a:off x="9167812" y="5391158"/>
            <a:ext cx="238126" cy="238126"/>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0"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07" name="Obrazek"/>
          <p:cNvSpPr>
            <a:spLocks noGrp="1"/>
          </p:cNvSpPr>
          <p:nvPr>
            <p:ph type="pic" idx="21"/>
          </p:nvPr>
        </p:nvSpPr>
        <p:spPr>
          <a:xfrm>
            <a:off x="582352" y="-1684956"/>
            <a:ext cx="25175044" cy="16796475"/>
          </a:xfrm>
          <a:prstGeom prst="rect">
            <a:avLst/>
          </a:prstGeom>
        </p:spPr>
        <p:txBody>
          <a:bodyPr lIns="91439" tIns="45719" rIns="91439" bIns="45719" anchor="t"/>
          <a:lstStyle/>
          <a:p>
            <a:endParaRPr/>
          </a:p>
        </p:txBody>
      </p:sp>
      <p:sp>
        <p:nvSpPr>
          <p:cNvPr id="408" name="Duis autem vel eum iriure dolor in hendrerit…"/>
          <p:cNvSpPr txBox="1">
            <a:spLocks noGrp="1"/>
          </p:cNvSpPr>
          <p:nvPr>
            <p:ph type="body" sz="quarter" idx="22"/>
          </p:nvPr>
        </p:nvSpPr>
        <p:spPr>
          <a:xfrm>
            <a:off x="7209885" y="8477944"/>
            <a:ext cx="4654043" cy="3179071"/>
          </a:xfrm>
          <a:prstGeom prst="rect">
            <a:avLst/>
          </a:prstGeom>
        </p:spPr>
        <p:txBody>
          <a:bodyPr>
            <a:spAutoFit/>
          </a:bodyPr>
          <a:lstStyle/>
          <a:p>
            <a:pPr marL="0" indent="0">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409" name="Linia"/>
          <p:cNvSpPr/>
          <p:nvPr/>
        </p:nvSpPr>
        <p:spPr>
          <a:xfrm flipV="1">
            <a:off x="22467771" y="682719"/>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0" name="Linia"/>
          <p:cNvSpPr/>
          <p:nvPr/>
        </p:nvSpPr>
        <p:spPr>
          <a:xfrm flipV="1">
            <a:off x="22467771" y="1111344"/>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1" name="Linia"/>
          <p:cNvSpPr/>
          <p:nvPr/>
        </p:nvSpPr>
        <p:spPr>
          <a:xfrm flipV="1">
            <a:off x="22467771" y="1557828"/>
            <a:ext cx="1785938"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2" name="Linia"/>
          <p:cNvSpPr/>
          <p:nvPr/>
        </p:nvSpPr>
        <p:spPr>
          <a:xfrm flipV="1">
            <a:off x="22467771" y="1986453"/>
            <a:ext cx="1785938"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3" name="Linia"/>
          <p:cNvSpPr/>
          <p:nvPr/>
        </p:nvSpPr>
        <p:spPr>
          <a:xfrm flipV="1">
            <a:off x="22467771" y="2444844"/>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4" name="graphicnode theme"/>
          <p:cNvSpPr txBox="1">
            <a:spLocks noGrp="1"/>
          </p:cNvSpPr>
          <p:nvPr>
            <p:ph type="body" sz="quarter" idx="23"/>
          </p:nvPr>
        </p:nvSpPr>
        <p:spPr>
          <a:xfrm rot="5400000">
            <a:off x="21646479" y="2224014"/>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415" name="Duis autem vel eum iriure dolor in hendrerit…"/>
          <p:cNvSpPr txBox="1">
            <a:spLocks noGrp="1"/>
          </p:cNvSpPr>
          <p:nvPr>
            <p:ph type="body" sz="quarter" idx="24"/>
          </p:nvPr>
        </p:nvSpPr>
        <p:spPr>
          <a:xfrm>
            <a:off x="12520072" y="8477944"/>
            <a:ext cx="4654043" cy="3179071"/>
          </a:xfrm>
          <a:prstGeom prst="rect">
            <a:avLst/>
          </a:prstGeom>
        </p:spPr>
        <p:txBody>
          <a:bodyPr>
            <a:spAutoFit/>
          </a:bodyPr>
          <a:lstStyle/>
          <a:p>
            <a:pPr marL="0" indent="0">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416" name="Koło"/>
          <p:cNvSpPr>
            <a:spLocks noGrp="1"/>
          </p:cNvSpPr>
          <p:nvPr>
            <p:ph type="body" sz="quarter" idx="25"/>
          </p:nvPr>
        </p:nvSpPr>
        <p:spPr>
          <a:xfrm>
            <a:off x="11818953" y="3123149"/>
            <a:ext cx="746094"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7" name="6"/>
          <p:cNvSpPr txBox="1">
            <a:spLocks noGrp="1"/>
          </p:cNvSpPr>
          <p:nvPr>
            <p:ph type="body" sz="quarter" idx="26"/>
          </p:nvPr>
        </p:nvSpPr>
        <p:spPr>
          <a:xfrm>
            <a:off x="11896587" y="3031852"/>
            <a:ext cx="590826" cy="928689"/>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418" name="Business theme"/>
          <p:cNvSpPr txBox="1">
            <a:spLocks noGrp="1"/>
          </p:cNvSpPr>
          <p:nvPr>
            <p:ph type="body" sz="quarter" idx="27"/>
          </p:nvPr>
        </p:nvSpPr>
        <p:spPr>
          <a:xfrm>
            <a:off x="10084593" y="3938252"/>
            <a:ext cx="4214814" cy="609601"/>
          </a:xfrm>
          <a:prstGeom prst="rect">
            <a:avLst/>
          </a:prstGeom>
        </p:spPr>
        <p:txBody>
          <a:bodyPr>
            <a:spAutoFit/>
          </a:bodyPr>
          <a:lstStyle>
            <a:lvl1pPr marL="0" indent="0" algn="ct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419" name="Maescenas dolor"/>
          <p:cNvSpPr txBox="1">
            <a:spLocks noGrp="1"/>
          </p:cNvSpPr>
          <p:nvPr>
            <p:ph type="body" sz="quarter" idx="28"/>
          </p:nvPr>
        </p:nvSpPr>
        <p:spPr>
          <a:xfrm>
            <a:off x="8823731" y="6426584"/>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420"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act">
    <p:spTree>
      <p:nvGrpSpPr>
        <p:cNvPr id="1" name=""/>
        <p:cNvGrpSpPr/>
        <p:nvPr/>
      </p:nvGrpSpPr>
      <p:grpSpPr>
        <a:xfrm>
          <a:off x="0" y="0"/>
          <a:ext cx="0" cy="0"/>
          <a:chOff x="0" y="0"/>
          <a:chExt cx="0" cy="0"/>
        </a:xfrm>
      </p:grpSpPr>
      <p:sp>
        <p:nvSpPr>
          <p:cNvPr id="427" name="Linia"/>
          <p:cNvSpPr/>
          <p:nvPr/>
        </p:nvSpPr>
        <p:spPr>
          <a:xfrm flipV="1">
            <a:off x="22039200" y="733519"/>
            <a:ext cx="1785939"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8" name="Linia"/>
          <p:cNvSpPr/>
          <p:nvPr/>
        </p:nvSpPr>
        <p:spPr>
          <a:xfrm flipV="1">
            <a:off x="22039200" y="1162144"/>
            <a:ext cx="1785939"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9" name="Linia"/>
          <p:cNvSpPr/>
          <p:nvPr/>
        </p:nvSpPr>
        <p:spPr>
          <a:xfrm flipV="1">
            <a:off x="22039200" y="1608628"/>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0" name="Linia"/>
          <p:cNvSpPr/>
          <p:nvPr/>
        </p:nvSpPr>
        <p:spPr>
          <a:xfrm flipV="1">
            <a:off x="22039200" y="2037253"/>
            <a:ext cx="1785939"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1" name="Linia"/>
          <p:cNvSpPr/>
          <p:nvPr/>
        </p:nvSpPr>
        <p:spPr>
          <a:xfrm flipV="1">
            <a:off x="22039200" y="2495644"/>
            <a:ext cx="1785939"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2" name="Linia"/>
          <p:cNvSpPr/>
          <p:nvPr/>
        </p:nvSpPr>
        <p:spPr>
          <a:xfrm flipV="1">
            <a:off x="616636" y="9463899"/>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3" name="Linia"/>
          <p:cNvSpPr/>
          <p:nvPr/>
        </p:nvSpPr>
        <p:spPr>
          <a:xfrm flipV="1">
            <a:off x="616636" y="9892524"/>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4" name="Linia"/>
          <p:cNvSpPr/>
          <p:nvPr/>
        </p:nvSpPr>
        <p:spPr>
          <a:xfrm flipV="1">
            <a:off x="616636" y="10339008"/>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5" name="Linia"/>
          <p:cNvSpPr/>
          <p:nvPr/>
        </p:nvSpPr>
        <p:spPr>
          <a:xfrm flipV="1">
            <a:off x="616636" y="10767633"/>
            <a:ext cx="1785938" cy="1785938"/>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6" name="Linia"/>
          <p:cNvSpPr/>
          <p:nvPr/>
        </p:nvSpPr>
        <p:spPr>
          <a:xfrm flipV="1">
            <a:off x="616636" y="11226024"/>
            <a:ext cx="1785938" cy="1785939"/>
          </a:xfrm>
          <a:prstGeom prst="line">
            <a:avLst/>
          </a:prstGeom>
          <a:ln w="50800">
            <a:solidFill>
              <a:srgbClr val="000000"/>
            </a:solidFill>
            <a:miter lim="400000"/>
          </a:ln>
        </p:spPr>
        <p:txBody>
          <a:bodyPr lIns="0" tIns="0" rIns="0" bIns="0"/>
          <a:lstStyle/>
          <a:p>
            <a:pPr>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7" name="Koło"/>
          <p:cNvSpPr>
            <a:spLocks noGrp="1"/>
          </p:cNvSpPr>
          <p:nvPr>
            <p:ph type="body" sz="quarter" idx="21"/>
          </p:nvPr>
        </p:nvSpPr>
        <p:spPr>
          <a:xfrm>
            <a:off x="11584781" y="4591360"/>
            <a:ext cx="1214438" cy="1214438"/>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8" name="6"/>
          <p:cNvSpPr txBox="1">
            <a:spLocks noGrp="1"/>
          </p:cNvSpPr>
          <p:nvPr>
            <p:ph type="body" sz="quarter" idx="22"/>
          </p:nvPr>
        </p:nvSpPr>
        <p:spPr>
          <a:xfrm>
            <a:off x="11896587" y="4722011"/>
            <a:ext cx="590826" cy="930276"/>
          </a:xfrm>
          <a:prstGeom prst="rect">
            <a:avLst/>
          </a:prstGeom>
        </p:spPr>
        <p:txBody>
          <a:bodyPr wrap="none">
            <a:spAutoFit/>
          </a:bodyPr>
          <a:lstStyle>
            <a:lvl1pPr marL="0" indent="0" algn="ctr">
              <a:spcBef>
                <a:spcPts val="0"/>
              </a:spcBef>
              <a:buClrTx/>
              <a:buSzTx/>
              <a:buNone/>
              <a:defRPr>
                <a:solidFill>
                  <a:srgbClr val="FFFFFF"/>
                </a:solidFill>
                <a:latin typeface="Wingdings"/>
                <a:ea typeface="Wingdings"/>
                <a:cs typeface="Wingdings"/>
                <a:sym typeface="Wingdings"/>
              </a:defRPr>
            </a:lvl1pPr>
          </a:lstStyle>
          <a:p>
            <a:r>
              <a:t>6</a:t>
            </a:r>
          </a:p>
        </p:txBody>
      </p:sp>
      <p:sp>
        <p:nvSpPr>
          <p:cNvPr id="439" name="Business theme"/>
          <p:cNvSpPr txBox="1">
            <a:spLocks noGrp="1"/>
          </p:cNvSpPr>
          <p:nvPr>
            <p:ph type="body" sz="quarter" idx="23"/>
          </p:nvPr>
        </p:nvSpPr>
        <p:spPr>
          <a:xfrm>
            <a:off x="10084593" y="5828895"/>
            <a:ext cx="4214814" cy="609601"/>
          </a:xfrm>
          <a:prstGeom prst="rect">
            <a:avLst/>
          </a:prstGeom>
        </p:spPr>
        <p:txBody>
          <a:bodyPr>
            <a:spAutoFit/>
          </a:bodyPr>
          <a:lstStyle>
            <a:lvl1pPr marL="0" indent="0" algn="ct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440" name="+123 456 789…"/>
          <p:cNvSpPr txBox="1">
            <a:spLocks noGrp="1"/>
          </p:cNvSpPr>
          <p:nvPr>
            <p:ph type="body" sz="quarter" idx="24"/>
          </p:nvPr>
        </p:nvSpPr>
        <p:spPr>
          <a:xfrm>
            <a:off x="9249629" y="6697531"/>
            <a:ext cx="5884743" cy="2427109"/>
          </a:xfrm>
          <a:prstGeom prst="rect">
            <a:avLst/>
          </a:prstGeom>
        </p:spPr>
        <p:txBody>
          <a:bodyPr lIns="0" tIns="0" rIns="0" bIns="0"/>
          <a:lstStyle/>
          <a:p>
            <a:pPr marL="0" indent="0" algn="ctr">
              <a:lnSpc>
                <a:spcPts val="100"/>
              </a:lnSpc>
              <a:spcBef>
                <a:spcPts val="4200"/>
              </a:spcBef>
              <a:buClrTx/>
              <a:buSzTx/>
              <a:buNone/>
              <a:defRPr sz="1800">
                <a:solidFill>
                  <a:srgbClr val="000000"/>
                </a:solidFill>
                <a:latin typeface="Avenir Next Regular"/>
                <a:ea typeface="Avenir Next Regular"/>
                <a:cs typeface="Avenir Next Regular"/>
                <a:sym typeface="Avenir Next Regular"/>
              </a:defRPr>
            </a:pPr>
            <a:r>
              <a:t>+123 456 789</a:t>
            </a:r>
          </a:p>
          <a:p>
            <a:pPr marL="0" indent="0" algn="ctr">
              <a:lnSpc>
                <a:spcPts val="100"/>
              </a:lnSpc>
              <a:spcBef>
                <a:spcPts val="4200"/>
              </a:spcBef>
              <a:buClrTx/>
              <a:buSzTx/>
              <a:buNone/>
              <a:defRPr sz="1800">
                <a:solidFill>
                  <a:srgbClr val="000000"/>
                </a:solidFill>
                <a:latin typeface="Avenir Next Regular"/>
                <a:ea typeface="Avenir Next Regular"/>
                <a:cs typeface="Avenir Next Regular"/>
                <a:sym typeface="Avenir Next Regular"/>
              </a:defRPr>
            </a:pPr>
            <a:r>
              <a:t>Red Oak Ave 64, Chicago, USA</a:t>
            </a:r>
          </a:p>
          <a:p>
            <a:pPr marL="0" indent="0" algn="ctr">
              <a:lnSpc>
                <a:spcPts val="100"/>
              </a:lnSpc>
              <a:spcBef>
                <a:spcPts val="4200"/>
              </a:spcBef>
              <a:buClrTx/>
              <a:buSzTx/>
              <a:buNone/>
              <a:defRPr sz="1800">
                <a:solidFill>
                  <a:srgbClr val="000000"/>
                </a:solidFill>
                <a:latin typeface="Avenir Next Regular"/>
                <a:ea typeface="Avenir Next Regular"/>
                <a:cs typeface="Avenir Next Regular"/>
                <a:sym typeface="Avenir Next Regular"/>
              </a:defRPr>
            </a:pPr>
            <a:r>
              <a:rPr>
                <a:hlinkClick r:id="rId2"/>
              </a:rPr>
              <a:t>info@gmail.com</a:t>
            </a:r>
          </a:p>
          <a:p>
            <a:pPr marL="0" indent="0" algn="ctr">
              <a:lnSpc>
                <a:spcPts val="100"/>
              </a:lnSpc>
              <a:spcBef>
                <a:spcPts val="4200"/>
              </a:spcBef>
              <a:buClrTx/>
              <a:buSzTx/>
              <a:buNone/>
              <a:defRPr sz="1800">
                <a:solidFill>
                  <a:srgbClr val="000000"/>
                </a:solidFill>
                <a:latin typeface="Avenir Next Regular"/>
                <a:ea typeface="Avenir Next Regular"/>
                <a:cs typeface="Avenir Next Regular"/>
                <a:sym typeface="Avenir Next Regular"/>
              </a:defRPr>
            </a:pPr>
            <a:r>
              <a:rPr u="sng">
                <a:hlinkClick r:id="rId3"/>
              </a:rPr>
              <a:t>www.yourdomain.com</a:t>
            </a:r>
          </a:p>
        </p:txBody>
      </p:sp>
      <p:sp>
        <p:nvSpPr>
          <p:cNvPr id="441"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meline">
    <p:spTree>
      <p:nvGrpSpPr>
        <p:cNvPr id="1" name=""/>
        <p:cNvGrpSpPr/>
        <p:nvPr/>
      </p:nvGrpSpPr>
      <p:grpSpPr>
        <a:xfrm>
          <a:off x="0" y="0"/>
          <a:ext cx="0" cy="0"/>
          <a:chOff x="0" y="0"/>
          <a:chExt cx="0" cy="0"/>
        </a:xfrm>
      </p:grpSpPr>
      <p:sp>
        <p:nvSpPr>
          <p:cNvPr id="90" name="graphicnode theme"/>
          <p:cNvSpPr txBox="1">
            <a:spLocks noGrp="1"/>
          </p:cNvSpPr>
          <p:nvPr>
            <p:ph type="body" sz="quarter" idx="21"/>
          </p:nvPr>
        </p:nvSpPr>
        <p:spPr>
          <a:xfrm rot="16200000">
            <a:off x="-361365" y="11358446"/>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91"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eam Member">
    <p:spTree>
      <p:nvGrpSpPr>
        <p:cNvPr id="1" name=""/>
        <p:cNvGrpSpPr/>
        <p:nvPr/>
      </p:nvGrpSpPr>
      <p:grpSpPr>
        <a:xfrm>
          <a:off x="0" y="0"/>
          <a:ext cx="0" cy="0"/>
          <a:chOff x="0" y="0"/>
          <a:chExt cx="0" cy="0"/>
        </a:xfrm>
      </p:grpSpPr>
      <p:sp>
        <p:nvSpPr>
          <p:cNvPr id="98" name="Koło"/>
          <p:cNvSpPr>
            <a:spLocks noGrp="1"/>
          </p:cNvSpPr>
          <p:nvPr>
            <p:ph type="body" sz="quarter" idx="21"/>
          </p:nvPr>
        </p:nvSpPr>
        <p:spPr>
          <a:xfrm>
            <a:off x="22890005" y="557862"/>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9" name="6"/>
          <p:cNvSpPr txBox="1">
            <a:spLocks noGrp="1"/>
          </p:cNvSpPr>
          <p:nvPr>
            <p:ph type="body" sz="quarter" idx="22"/>
          </p:nvPr>
        </p:nvSpPr>
        <p:spPr>
          <a:xfrm>
            <a:off x="22967642" y="466565"/>
            <a:ext cx="590825" cy="928689"/>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100" name="Business theme"/>
          <p:cNvSpPr txBox="1">
            <a:spLocks noGrp="1"/>
          </p:cNvSpPr>
          <p:nvPr>
            <p:ph type="body" sz="quarter" idx="23"/>
          </p:nvPr>
        </p:nvSpPr>
        <p:spPr>
          <a:xfrm>
            <a:off x="19496724" y="1358002"/>
            <a:ext cx="4214814" cy="609601"/>
          </a:xfrm>
          <a:prstGeom prst="rect">
            <a:avLst/>
          </a:prstGeom>
        </p:spPr>
        <p:txBody>
          <a:bodyPr>
            <a:spAutoFit/>
          </a:bodyPr>
          <a:lstStyle>
            <a:lvl1pPr marL="0" indent="0" algn="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101" name="Maescenas dolor"/>
          <p:cNvSpPr txBox="1">
            <a:spLocks noGrp="1"/>
          </p:cNvSpPr>
          <p:nvPr>
            <p:ph type="body" sz="quarter" idx="24"/>
          </p:nvPr>
        </p:nvSpPr>
        <p:spPr>
          <a:xfrm>
            <a:off x="8823731" y="3335768"/>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102" name="Obrazek"/>
          <p:cNvSpPr>
            <a:spLocks noGrp="1"/>
          </p:cNvSpPr>
          <p:nvPr>
            <p:ph type="pic" sz="half" idx="25"/>
          </p:nvPr>
        </p:nvSpPr>
        <p:spPr>
          <a:xfrm>
            <a:off x="2561492" y="3552227"/>
            <a:ext cx="10263950" cy="6839961"/>
          </a:xfrm>
          <a:prstGeom prst="rect">
            <a:avLst/>
          </a:prstGeom>
        </p:spPr>
        <p:txBody>
          <a:bodyPr lIns="91439" tIns="45719" rIns="91439" bIns="45719" anchor="t"/>
          <a:lstStyle/>
          <a:p>
            <a:endParaRPr/>
          </a:p>
        </p:txBody>
      </p:sp>
      <p:sp>
        <p:nvSpPr>
          <p:cNvPr id="103" name="Obrazek"/>
          <p:cNvSpPr>
            <a:spLocks noGrp="1"/>
          </p:cNvSpPr>
          <p:nvPr>
            <p:ph type="pic" sz="quarter" idx="26"/>
          </p:nvPr>
        </p:nvSpPr>
        <p:spPr>
          <a:xfrm>
            <a:off x="8497903" y="4482894"/>
            <a:ext cx="7588102" cy="5056760"/>
          </a:xfrm>
          <a:prstGeom prst="rect">
            <a:avLst/>
          </a:prstGeom>
        </p:spPr>
        <p:txBody>
          <a:bodyPr lIns="91439" tIns="45719" rIns="91439" bIns="45719" anchor="t"/>
          <a:lstStyle/>
          <a:p>
            <a:endParaRPr/>
          </a:p>
        </p:txBody>
      </p:sp>
      <p:sp>
        <p:nvSpPr>
          <p:cNvPr id="104" name="Obrazek"/>
          <p:cNvSpPr>
            <a:spLocks noGrp="1"/>
          </p:cNvSpPr>
          <p:nvPr>
            <p:ph type="pic" sz="quarter" idx="27"/>
          </p:nvPr>
        </p:nvSpPr>
        <p:spPr>
          <a:xfrm>
            <a:off x="12271908" y="4092143"/>
            <a:ext cx="8760815" cy="5838262"/>
          </a:xfrm>
          <a:prstGeom prst="rect">
            <a:avLst/>
          </a:prstGeom>
        </p:spPr>
        <p:txBody>
          <a:bodyPr lIns="91439" tIns="45719" rIns="91439" bIns="45719" anchor="t"/>
          <a:lstStyle/>
          <a:p>
            <a:endParaRPr/>
          </a:p>
        </p:txBody>
      </p:sp>
      <p:sp>
        <p:nvSpPr>
          <p:cNvPr id="105" name="Name surname"/>
          <p:cNvSpPr txBox="1">
            <a:spLocks noGrp="1"/>
          </p:cNvSpPr>
          <p:nvPr>
            <p:ph type="body" sz="quarter" idx="28"/>
          </p:nvPr>
        </p:nvSpPr>
        <p:spPr>
          <a:xfrm>
            <a:off x="6496871" y="8983905"/>
            <a:ext cx="2393061" cy="453567"/>
          </a:xfrm>
          <a:prstGeom prst="rect">
            <a:avLst/>
          </a:prstGeom>
        </p:spPr>
        <p:txBody>
          <a:bodyPr wrap="none">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Name surname</a:t>
            </a:r>
          </a:p>
        </p:txBody>
      </p:sp>
      <p:sp>
        <p:nvSpPr>
          <p:cNvPr id="106" name="Name surname"/>
          <p:cNvSpPr txBox="1">
            <a:spLocks noGrp="1"/>
          </p:cNvSpPr>
          <p:nvPr>
            <p:ph type="body" sz="quarter" idx="29"/>
          </p:nvPr>
        </p:nvSpPr>
        <p:spPr>
          <a:xfrm>
            <a:off x="11095359" y="8983905"/>
            <a:ext cx="2393061" cy="453567"/>
          </a:xfrm>
          <a:prstGeom prst="rect">
            <a:avLst/>
          </a:prstGeom>
        </p:spPr>
        <p:txBody>
          <a:bodyPr wrap="none">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Name surname</a:t>
            </a:r>
          </a:p>
        </p:txBody>
      </p:sp>
      <p:sp>
        <p:nvSpPr>
          <p:cNvPr id="107" name="Name surname"/>
          <p:cNvSpPr txBox="1">
            <a:spLocks noGrp="1"/>
          </p:cNvSpPr>
          <p:nvPr>
            <p:ph type="body" sz="quarter" idx="30"/>
          </p:nvPr>
        </p:nvSpPr>
        <p:spPr>
          <a:xfrm>
            <a:off x="15693846" y="8983905"/>
            <a:ext cx="2393061" cy="453567"/>
          </a:xfrm>
          <a:prstGeom prst="rect">
            <a:avLst/>
          </a:prstGeom>
        </p:spPr>
        <p:txBody>
          <a:bodyPr wrap="none">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Name surname</a:t>
            </a:r>
          </a:p>
        </p:txBody>
      </p:sp>
      <p:sp>
        <p:nvSpPr>
          <p:cNvPr id="108" name="Facilisis at vero eros et accumsan et iusto odio dignissim qui blandit praesent luptatum zzril"/>
          <p:cNvSpPr txBox="1">
            <a:spLocks noGrp="1"/>
          </p:cNvSpPr>
          <p:nvPr>
            <p:ph type="body" sz="quarter" idx="31"/>
          </p:nvPr>
        </p:nvSpPr>
        <p:spPr>
          <a:xfrm>
            <a:off x="6111858" y="9531046"/>
            <a:ext cx="3163087"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109" name="Facilisis at vero eros et accumsan et iusto odio dignissim qui blandit praesent luptatum zzril"/>
          <p:cNvSpPr txBox="1">
            <a:spLocks noGrp="1"/>
          </p:cNvSpPr>
          <p:nvPr>
            <p:ph type="body" sz="quarter" idx="32"/>
          </p:nvPr>
        </p:nvSpPr>
        <p:spPr>
          <a:xfrm>
            <a:off x="10710346" y="9531046"/>
            <a:ext cx="3163087"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110" name="Facilisis at vero eros et accumsan et iusto odio dignissim qui blandit praesent luptatum zzril"/>
          <p:cNvSpPr txBox="1">
            <a:spLocks noGrp="1"/>
          </p:cNvSpPr>
          <p:nvPr>
            <p:ph type="body" sz="quarter" idx="33"/>
          </p:nvPr>
        </p:nvSpPr>
        <p:spPr>
          <a:xfrm>
            <a:off x="15308833" y="9531046"/>
            <a:ext cx="3163087"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111" name="graphicnode theme"/>
          <p:cNvSpPr txBox="1">
            <a:spLocks noGrp="1"/>
          </p:cNvSpPr>
          <p:nvPr>
            <p:ph type="body" sz="quarter" idx="34"/>
          </p:nvPr>
        </p:nvSpPr>
        <p:spPr>
          <a:xfrm rot="16200000">
            <a:off x="-525804" y="11417542"/>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112"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amp; Text">
    <p:spTree>
      <p:nvGrpSpPr>
        <p:cNvPr id="1" name=""/>
        <p:cNvGrpSpPr/>
        <p:nvPr/>
      </p:nvGrpSpPr>
      <p:grpSpPr>
        <a:xfrm>
          <a:off x="0" y="0"/>
          <a:ext cx="0" cy="0"/>
          <a:chOff x="0" y="0"/>
          <a:chExt cx="0" cy="0"/>
        </a:xfrm>
      </p:grpSpPr>
      <p:sp>
        <p:nvSpPr>
          <p:cNvPr id="119" name="Obrazek"/>
          <p:cNvSpPr>
            <a:spLocks noGrp="1"/>
          </p:cNvSpPr>
          <p:nvPr>
            <p:ph type="pic" idx="21"/>
          </p:nvPr>
        </p:nvSpPr>
        <p:spPr>
          <a:xfrm flipH="1">
            <a:off x="2230937" y="803714"/>
            <a:ext cx="11012539" cy="12908471"/>
          </a:xfrm>
          <a:prstGeom prst="rect">
            <a:avLst/>
          </a:prstGeom>
        </p:spPr>
        <p:txBody>
          <a:bodyPr lIns="91439" tIns="45719" rIns="91439" bIns="45719" anchor="t"/>
          <a:lstStyle/>
          <a:p>
            <a:endParaRPr/>
          </a:p>
        </p:txBody>
      </p:sp>
      <p:sp>
        <p:nvSpPr>
          <p:cNvPr id="120" name="Koło"/>
          <p:cNvSpPr>
            <a:spLocks noGrp="1"/>
          </p:cNvSpPr>
          <p:nvPr>
            <p:ph type="body" sz="quarter" idx="22"/>
          </p:nvPr>
        </p:nvSpPr>
        <p:spPr>
          <a:xfrm>
            <a:off x="22655093" y="557862"/>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1" name="6"/>
          <p:cNvSpPr txBox="1">
            <a:spLocks noGrp="1"/>
          </p:cNvSpPr>
          <p:nvPr>
            <p:ph type="body" sz="quarter" idx="23"/>
          </p:nvPr>
        </p:nvSpPr>
        <p:spPr>
          <a:xfrm>
            <a:off x="22732727" y="466565"/>
            <a:ext cx="590826" cy="928689"/>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122" name="Business theme"/>
          <p:cNvSpPr txBox="1">
            <a:spLocks noGrp="1"/>
          </p:cNvSpPr>
          <p:nvPr>
            <p:ph type="body" sz="quarter" idx="24"/>
          </p:nvPr>
        </p:nvSpPr>
        <p:spPr>
          <a:xfrm>
            <a:off x="19261811" y="1358002"/>
            <a:ext cx="4214814" cy="609601"/>
          </a:xfrm>
          <a:prstGeom prst="rect">
            <a:avLst/>
          </a:prstGeom>
        </p:spPr>
        <p:txBody>
          <a:bodyPr>
            <a:spAutoFit/>
          </a:bodyPr>
          <a:lstStyle>
            <a:lvl1pPr marL="0" indent="0" algn="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123" name="Duis autem vel eum iriure dolor in hendrerit…"/>
          <p:cNvSpPr txBox="1">
            <a:spLocks noGrp="1"/>
          </p:cNvSpPr>
          <p:nvPr>
            <p:ph type="body" sz="quarter" idx="25"/>
          </p:nvPr>
        </p:nvSpPr>
        <p:spPr>
          <a:xfrm>
            <a:off x="13209286" y="5173801"/>
            <a:ext cx="6270409" cy="2544070"/>
          </a:xfrm>
          <a:prstGeom prst="rect">
            <a:avLst/>
          </a:prstGeom>
        </p:spPr>
        <p:txBody>
          <a:bodyPr>
            <a:spAutoFit/>
          </a:bodyPr>
          <a:lstStyle/>
          <a:p>
            <a:pPr marL="0" indent="0">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124" name="Maescenas dolor"/>
          <p:cNvSpPr txBox="1">
            <a:spLocks noGrp="1"/>
          </p:cNvSpPr>
          <p:nvPr>
            <p:ph type="body" sz="quarter" idx="26"/>
          </p:nvPr>
        </p:nvSpPr>
        <p:spPr>
          <a:xfrm>
            <a:off x="7926328" y="2585007"/>
            <a:ext cx="8531344" cy="1074193"/>
          </a:xfrm>
          <a:prstGeom prst="rect">
            <a:avLst/>
          </a:prstGeom>
          <a:solidFill>
            <a:srgbClr val="FFFFFF"/>
          </a:solidFill>
        </p:spPr>
        <p:txBody>
          <a:bodyPr wrap="none">
            <a:spAutoFit/>
          </a:bodyPr>
          <a:lstStyle>
            <a:lvl1pPr marL="0" indent="0" algn="ctr">
              <a:spcBef>
                <a:spcPts val="0"/>
              </a:spcBef>
              <a:buClrTx/>
              <a:buSzTx/>
              <a:buNone/>
              <a:defRPr cap="all" spc="615">
                <a:solidFill>
                  <a:srgbClr val="040F13"/>
                </a:solidFill>
                <a:latin typeface="Futura"/>
                <a:ea typeface="Futura"/>
                <a:cs typeface="Futura"/>
                <a:sym typeface="Futura"/>
              </a:defRPr>
            </a:lvl1pPr>
          </a:lstStyle>
          <a:p>
            <a:r>
              <a:t>Maescenas dolor</a:t>
            </a:r>
          </a:p>
        </p:txBody>
      </p:sp>
      <p:sp>
        <p:nvSpPr>
          <p:cNvPr id="125" name="Duis autem vel eum iriure dolor in hendrerit…"/>
          <p:cNvSpPr txBox="1">
            <a:spLocks noGrp="1"/>
          </p:cNvSpPr>
          <p:nvPr>
            <p:ph type="body" sz="quarter" idx="27"/>
          </p:nvPr>
        </p:nvSpPr>
        <p:spPr>
          <a:xfrm>
            <a:off x="13209286" y="8618676"/>
            <a:ext cx="6270409" cy="2226570"/>
          </a:xfrm>
          <a:prstGeom prst="rect">
            <a:avLst/>
          </a:prstGeom>
        </p:spPr>
        <p:txBody>
          <a:bodyPr>
            <a:spAutoFit/>
          </a:bodyPr>
          <a:lstStyle/>
          <a:p>
            <a:pPr marL="0" indent="0">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a:t>
            </a:r>
          </a:p>
        </p:txBody>
      </p:sp>
      <p:sp>
        <p:nvSpPr>
          <p:cNvPr id="126" name="graphicnode theme"/>
          <p:cNvSpPr txBox="1">
            <a:spLocks noGrp="1"/>
          </p:cNvSpPr>
          <p:nvPr>
            <p:ph type="body" sz="quarter" idx="28"/>
          </p:nvPr>
        </p:nvSpPr>
        <p:spPr>
          <a:xfrm rot="16200000">
            <a:off x="-525804" y="11370560"/>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127"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zzle Statistics">
    <p:spTree>
      <p:nvGrpSpPr>
        <p:cNvPr id="1" name=""/>
        <p:cNvGrpSpPr/>
        <p:nvPr/>
      </p:nvGrpSpPr>
      <p:grpSpPr>
        <a:xfrm>
          <a:off x="0" y="0"/>
          <a:ext cx="0" cy="0"/>
          <a:chOff x="0" y="0"/>
          <a:chExt cx="0" cy="0"/>
        </a:xfrm>
      </p:grpSpPr>
      <p:sp>
        <p:nvSpPr>
          <p:cNvPr id="157" name="Koło"/>
          <p:cNvSpPr>
            <a:spLocks noGrp="1"/>
          </p:cNvSpPr>
          <p:nvPr>
            <p:ph type="body" sz="quarter" idx="21"/>
          </p:nvPr>
        </p:nvSpPr>
        <p:spPr>
          <a:xfrm>
            <a:off x="22772549" y="557862"/>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8" name="6"/>
          <p:cNvSpPr txBox="1">
            <a:spLocks noGrp="1"/>
          </p:cNvSpPr>
          <p:nvPr>
            <p:ph type="body" sz="quarter" idx="22"/>
          </p:nvPr>
        </p:nvSpPr>
        <p:spPr>
          <a:xfrm>
            <a:off x="22850184" y="466565"/>
            <a:ext cx="590825" cy="928689"/>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159" name="Business theme"/>
          <p:cNvSpPr txBox="1">
            <a:spLocks noGrp="1"/>
          </p:cNvSpPr>
          <p:nvPr>
            <p:ph type="body" sz="quarter" idx="23"/>
          </p:nvPr>
        </p:nvSpPr>
        <p:spPr>
          <a:xfrm>
            <a:off x="19379268" y="1358002"/>
            <a:ext cx="4214813" cy="609601"/>
          </a:xfrm>
          <a:prstGeom prst="rect">
            <a:avLst/>
          </a:prstGeom>
        </p:spPr>
        <p:txBody>
          <a:bodyPr>
            <a:spAutoFit/>
          </a:bodyPr>
          <a:lstStyle>
            <a:lvl1pPr marL="0" indent="0" algn="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160" name="Maescenas dolor"/>
          <p:cNvSpPr txBox="1">
            <a:spLocks noGrp="1"/>
          </p:cNvSpPr>
          <p:nvPr>
            <p:ph type="body" sz="quarter" idx="24"/>
          </p:nvPr>
        </p:nvSpPr>
        <p:spPr>
          <a:xfrm>
            <a:off x="8823731" y="2128766"/>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161" name="Element układanki"/>
          <p:cNvSpPr>
            <a:spLocks noGrp="1"/>
          </p:cNvSpPr>
          <p:nvPr>
            <p:ph type="body" sz="quarter" idx="25"/>
          </p:nvPr>
        </p:nvSpPr>
        <p:spPr>
          <a:xfrm rot="5400000">
            <a:off x="8979852" y="4116533"/>
            <a:ext cx="2662521" cy="2672089"/>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EFF5F5"/>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2" name="Element układanki"/>
          <p:cNvSpPr>
            <a:spLocks noGrp="1"/>
          </p:cNvSpPr>
          <p:nvPr>
            <p:ph type="body" sz="quarter" idx="26"/>
          </p:nvPr>
        </p:nvSpPr>
        <p:spPr>
          <a:xfrm rot="16200000">
            <a:off x="12741628" y="3445521"/>
            <a:ext cx="2662521" cy="2672089"/>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D4D5D7"/>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3" name="Element układanki"/>
          <p:cNvSpPr>
            <a:spLocks noGrp="1"/>
          </p:cNvSpPr>
          <p:nvPr>
            <p:ph type="body" sz="quarter" idx="27"/>
          </p:nvPr>
        </p:nvSpPr>
        <p:spPr>
          <a:xfrm>
            <a:off x="9672183" y="7078488"/>
            <a:ext cx="2662521" cy="2672090"/>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FCE1D2"/>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4" name="Element układanki"/>
          <p:cNvSpPr>
            <a:spLocks noGrp="1"/>
          </p:cNvSpPr>
          <p:nvPr>
            <p:ph type="body" sz="quarter" idx="28"/>
          </p:nvPr>
        </p:nvSpPr>
        <p:spPr>
          <a:xfrm rot="16200000">
            <a:off x="12741626" y="6394401"/>
            <a:ext cx="2662522" cy="2672089"/>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CDE4F4"/>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5" name="54%"/>
          <p:cNvSpPr txBox="1">
            <a:spLocks noGrp="1"/>
          </p:cNvSpPr>
          <p:nvPr>
            <p:ph type="body" sz="quarter" idx="29"/>
          </p:nvPr>
        </p:nvSpPr>
        <p:spPr>
          <a:xfrm>
            <a:off x="9814868" y="4662450"/>
            <a:ext cx="1099643" cy="701676"/>
          </a:xfrm>
          <a:prstGeom prst="rect">
            <a:avLst/>
          </a:prstGeom>
        </p:spPr>
        <p:txBody>
          <a:bodyPr wrap="none">
            <a:spAutoFit/>
          </a:bodyPr>
          <a:lstStyle>
            <a:lvl1pPr marL="0" indent="0" algn="ctr">
              <a:spcBef>
                <a:spcPts val="0"/>
              </a:spcBef>
              <a:buClrTx/>
              <a:buSzTx/>
              <a:buNone/>
              <a:defRPr sz="3200" cap="all" spc="351">
                <a:solidFill>
                  <a:srgbClr val="000000"/>
                </a:solidFill>
                <a:latin typeface="Avenir Next Regular"/>
                <a:ea typeface="Avenir Next Regular"/>
                <a:cs typeface="Avenir Next Regular"/>
                <a:sym typeface="Avenir Next Regular"/>
              </a:defRPr>
            </a:lvl1pPr>
          </a:lstStyle>
          <a:p>
            <a:r>
              <a:t>54%</a:t>
            </a:r>
          </a:p>
        </p:txBody>
      </p:sp>
      <p:sp>
        <p:nvSpPr>
          <p:cNvPr id="166" name="23%"/>
          <p:cNvSpPr txBox="1">
            <a:spLocks noGrp="1"/>
          </p:cNvSpPr>
          <p:nvPr>
            <p:ph type="body" sz="quarter" idx="30"/>
          </p:nvPr>
        </p:nvSpPr>
        <p:spPr>
          <a:xfrm>
            <a:off x="13558785" y="4662450"/>
            <a:ext cx="1099644" cy="701676"/>
          </a:xfrm>
          <a:prstGeom prst="rect">
            <a:avLst/>
          </a:prstGeom>
        </p:spPr>
        <p:txBody>
          <a:bodyPr wrap="none">
            <a:spAutoFit/>
          </a:bodyPr>
          <a:lstStyle>
            <a:lvl1pPr marL="0" indent="0" algn="ctr">
              <a:spcBef>
                <a:spcPts val="0"/>
              </a:spcBef>
              <a:buClrTx/>
              <a:buSzTx/>
              <a:buNone/>
              <a:defRPr sz="3200" cap="all" spc="351">
                <a:solidFill>
                  <a:srgbClr val="000000"/>
                </a:solidFill>
                <a:latin typeface="Avenir Next Regular"/>
                <a:ea typeface="Avenir Next Regular"/>
                <a:cs typeface="Avenir Next Regular"/>
                <a:sym typeface="Avenir Next Regular"/>
              </a:defRPr>
            </a:lvl1pPr>
          </a:lstStyle>
          <a:p>
            <a:r>
              <a:t>23%</a:t>
            </a:r>
          </a:p>
        </p:txBody>
      </p:sp>
      <p:sp>
        <p:nvSpPr>
          <p:cNvPr id="167" name="76%"/>
          <p:cNvSpPr txBox="1">
            <a:spLocks noGrp="1"/>
          </p:cNvSpPr>
          <p:nvPr>
            <p:ph type="body" sz="quarter" idx="31"/>
          </p:nvPr>
        </p:nvSpPr>
        <p:spPr>
          <a:xfrm>
            <a:off x="10136337" y="7831523"/>
            <a:ext cx="1099643" cy="701676"/>
          </a:xfrm>
          <a:prstGeom prst="rect">
            <a:avLst/>
          </a:prstGeom>
        </p:spPr>
        <p:txBody>
          <a:bodyPr wrap="none">
            <a:spAutoFit/>
          </a:bodyPr>
          <a:lstStyle>
            <a:lvl1pPr marL="0" indent="0" algn="ctr">
              <a:spcBef>
                <a:spcPts val="0"/>
              </a:spcBef>
              <a:buClrTx/>
              <a:buSzTx/>
              <a:buNone/>
              <a:defRPr sz="3200" cap="all" spc="351">
                <a:solidFill>
                  <a:srgbClr val="000000"/>
                </a:solidFill>
                <a:latin typeface="Avenir Next Regular"/>
                <a:ea typeface="Avenir Next Regular"/>
                <a:cs typeface="Avenir Next Regular"/>
                <a:sym typeface="Avenir Next Regular"/>
              </a:defRPr>
            </a:lvl1pPr>
          </a:lstStyle>
          <a:p>
            <a:r>
              <a:t>76%</a:t>
            </a:r>
          </a:p>
        </p:txBody>
      </p:sp>
      <p:sp>
        <p:nvSpPr>
          <p:cNvPr id="168" name="86%"/>
          <p:cNvSpPr txBox="1">
            <a:spLocks noGrp="1"/>
          </p:cNvSpPr>
          <p:nvPr>
            <p:ph type="body" sz="quarter" idx="32"/>
          </p:nvPr>
        </p:nvSpPr>
        <p:spPr>
          <a:xfrm>
            <a:off x="13622897" y="7591387"/>
            <a:ext cx="1099644" cy="701676"/>
          </a:xfrm>
          <a:prstGeom prst="rect">
            <a:avLst/>
          </a:prstGeom>
        </p:spPr>
        <p:txBody>
          <a:bodyPr wrap="none">
            <a:spAutoFit/>
          </a:bodyPr>
          <a:lstStyle>
            <a:lvl1pPr marL="0" indent="0" algn="r">
              <a:spcBef>
                <a:spcPts val="0"/>
              </a:spcBef>
              <a:buClrTx/>
              <a:buSzTx/>
              <a:buNone/>
              <a:defRPr sz="3200" cap="all" spc="351">
                <a:solidFill>
                  <a:srgbClr val="000000"/>
                </a:solidFill>
                <a:latin typeface="Avenir Next Regular"/>
                <a:ea typeface="Avenir Next Regular"/>
                <a:cs typeface="Avenir Next Regular"/>
                <a:sym typeface="Avenir Next Regular"/>
              </a:defRPr>
            </a:lvl1pPr>
          </a:lstStyle>
          <a:p>
            <a:r>
              <a:t>86%</a:t>
            </a:r>
          </a:p>
        </p:txBody>
      </p:sp>
      <p:sp>
        <p:nvSpPr>
          <p:cNvPr id="169" name="Facillisis vero"/>
          <p:cNvSpPr txBox="1">
            <a:spLocks noGrp="1"/>
          </p:cNvSpPr>
          <p:nvPr>
            <p:ph type="body" sz="quarter" idx="33"/>
          </p:nvPr>
        </p:nvSpPr>
        <p:spPr>
          <a:xfrm>
            <a:off x="9785059" y="5310934"/>
            <a:ext cx="1619258" cy="328837"/>
          </a:xfrm>
          <a:prstGeom prst="rect">
            <a:avLst/>
          </a:prstGeom>
        </p:spPr>
        <p:txBody>
          <a:bodyPr>
            <a:spAutoFit/>
          </a:bodyPr>
          <a:lstStyle>
            <a:lvl1pPr marL="0" indent="0">
              <a:spcBef>
                <a:spcPts val="0"/>
              </a:spcBef>
              <a:buClrTx/>
              <a:buSzTx/>
              <a:buNone/>
              <a:defRPr sz="1200" cap="all" spc="132">
                <a:solidFill>
                  <a:srgbClr val="040F13"/>
                </a:solidFill>
                <a:latin typeface="Futura"/>
                <a:ea typeface="Futura"/>
                <a:cs typeface="Futura"/>
                <a:sym typeface="Futura"/>
              </a:defRPr>
            </a:lvl1pPr>
          </a:lstStyle>
          <a:p>
            <a:r>
              <a:t>Facillisis vero</a:t>
            </a:r>
          </a:p>
        </p:txBody>
      </p:sp>
      <p:sp>
        <p:nvSpPr>
          <p:cNvPr id="170" name="Facillisis vero"/>
          <p:cNvSpPr txBox="1">
            <a:spLocks noGrp="1"/>
          </p:cNvSpPr>
          <p:nvPr>
            <p:ph type="body" sz="quarter" idx="34"/>
          </p:nvPr>
        </p:nvSpPr>
        <p:spPr>
          <a:xfrm>
            <a:off x="12998424" y="5312851"/>
            <a:ext cx="1619258" cy="328837"/>
          </a:xfrm>
          <a:prstGeom prst="rect">
            <a:avLst/>
          </a:prstGeom>
        </p:spPr>
        <p:txBody>
          <a:bodyPr>
            <a:spAutoFit/>
          </a:bodyPr>
          <a:lstStyle>
            <a:lvl1pPr marL="0" indent="0" algn="r">
              <a:spcBef>
                <a:spcPts val="0"/>
              </a:spcBef>
              <a:buClrTx/>
              <a:buSzTx/>
              <a:buNone/>
              <a:defRPr sz="1200" cap="all" spc="132">
                <a:solidFill>
                  <a:srgbClr val="040F13"/>
                </a:solidFill>
                <a:latin typeface="Futura"/>
                <a:ea typeface="Futura"/>
                <a:cs typeface="Futura"/>
                <a:sym typeface="Futura"/>
              </a:defRPr>
            </a:lvl1pPr>
          </a:lstStyle>
          <a:p>
            <a:r>
              <a:t>Facillisis vero</a:t>
            </a:r>
          </a:p>
        </p:txBody>
      </p:sp>
      <p:sp>
        <p:nvSpPr>
          <p:cNvPr id="171" name="Facillisis vero"/>
          <p:cNvSpPr txBox="1">
            <a:spLocks noGrp="1"/>
          </p:cNvSpPr>
          <p:nvPr>
            <p:ph type="body" sz="quarter" idx="35"/>
          </p:nvPr>
        </p:nvSpPr>
        <p:spPr>
          <a:xfrm>
            <a:off x="9876530" y="8462148"/>
            <a:ext cx="1619258" cy="328837"/>
          </a:xfrm>
          <a:prstGeom prst="rect">
            <a:avLst/>
          </a:prstGeom>
        </p:spPr>
        <p:txBody>
          <a:bodyPr>
            <a:spAutoFit/>
          </a:bodyPr>
          <a:lstStyle>
            <a:lvl1pPr marL="0" indent="0" algn="ctr">
              <a:spcBef>
                <a:spcPts val="0"/>
              </a:spcBef>
              <a:buClrTx/>
              <a:buSzTx/>
              <a:buNone/>
              <a:defRPr sz="1200" cap="all" spc="132">
                <a:solidFill>
                  <a:srgbClr val="040F13"/>
                </a:solidFill>
                <a:latin typeface="Futura"/>
                <a:ea typeface="Futura"/>
                <a:cs typeface="Futura"/>
                <a:sym typeface="Futura"/>
              </a:defRPr>
            </a:lvl1pPr>
          </a:lstStyle>
          <a:p>
            <a:r>
              <a:t>Facillisis vero</a:t>
            </a:r>
          </a:p>
        </p:txBody>
      </p:sp>
      <p:sp>
        <p:nvSpPr>
          <p:cNvPr id="172" name="Facillisis vero"/>
          <p:cNvSpPr txBox="1">
            <a:spLocks noGrp="1"/>
          </p:cNvSpPr>
          <p:nvPr>
            <p:ph type="body" sz="quarter" idx="36"/>
          </p:nvPr>
        </p:nvSpPr>
        <p:spPr>
          <a:xfrm>
            <a:off x="13016283" y="8239871"/>
            <a:ext cx="1619257" cy="328837"/>
          </a:xfrm>
          <a:prstGeom prst="rect">
            <a:avLst/>
          </a:prstGeom>
        </p:spPr>
        <p:txBody>
          <a:bodyPr>
            <a:spAutoFit/>
          </a:bodyPr>
          <a:lstStyle>
            <a:lvl1pPr marL="0" indent="0" algn="r">
              <a:spcBef>
                <a:spcPts val="0"/>
              </a:spcBef>
              <a:buClrTx/>
              <a:buSzTx/>
              <a:buNone/>
              <a:defRPr sz="1200" cap="all" spc="132">
                <a:solidFill>
                  <a:srgbClr val="040F13"/>
                </a:solidFill>
                <a:latin typeface="Futura"/>
                <a:ea typeface="Futura"/>
                <a:cs typeface="Futura"/>
                <a:sym typeface="Futura"/>
              </a:defRPr>
            </a:lvl1pPr>
          </a:lstStyle>
          <a:p>
            <a:r>
              <a:t>Facillisis vero</a:t>
            </a:r>
          </a:p>
        </p:txBody>
      </p:sp>
      <p:sp>
        <p:nvSpPr>
          <p:cNvPr id="173" name="graphicnode theme"/>
          <p:cNvSpPr txBox="1">
            <a:spLocks noGrp="1"/>
          </p:cNvSpPr>
          <p:nvPr>
            <p:ph type="body" sz="quarter" idx="37"/>
          </p:nvPr>
        </p:nvSpPr>
        <p:spPr>
          <a:xfrm rot="16200000">
            <a:off x="-502313" y="11441034"/>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174" name="Duis autem vel eum iriure dolor in hendrerit…"/>
          <p:cNvSpPr txBox="1">
            <a:spLocks noGrp="1"/>
          </p:cNvSpPr>
          <p:nvPr>
            <p:ph type="body" sz="quarter" idx="38"/>
          </p:nvPr>
        </p:nvSpPr>
        <p:spPr>
          <a:xfrm>
            <a:off x="6740844" y="10285826"/>
            <a:ext cx="10902312" cy="1591571"/>
          </a:xfrm>
          <a:prstGeom prst="rect">
            <a:avLst/>
          </a:prstGeom>
        </p:spPr>
        <p:txBody>
          <a:bodyPr>
            <a:spAutoFit/>
          </a:bodyPr>
          <a:lstStyle/>
          <a:p>
            <a:pPr marL="0" indent="0" algn="ctr">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lgn="ctr">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175"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roject Statistics">
    <p:spTree>
      <p:nvGrpSpPr>
        <p:cNvPr id="1" name=""/>
        <p:cNvGrpSpPr/>
        <p:nvPr/>
      </p:nvGrpSpPr>
      <p:grpSpPr>
        <a:xfrm>
          <a:off x="0" y="0"/>
          <a:ext cx="0" cy="0"/>
          <a:chOff x="0" y="0"/>
          <a:chExt cx="0" cy="0"/>
        </a:xfrm>
      </p:grpSpPr>
      <p:sp>
        <p:nvSpPr>
          <p:cNvPr id="182" name="Koło"/>
          <p:cNvSpPr>
            <a:spLocks noGrp="1"/>
          </p:cNvSpPr>
          <p:nvPr>
            <p:ph type="body" sz="quarter" idx="21"/>
          </p:nvPr>
        </p:nvSpPr>
        <p:spPr>
          <a:xfrm>
            <a:off x="11818953" y="1288314"/>
            <a:ext cx="746094"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 name="6"/>
          <p:cNvSpPr txBox="1">
            <a:spLocks noGrp="1"/>
          </p:cNvSpPr>
          <p:nvPr>
            <p:ph type="body" sz="quarter" idx="22"/>
          </p:nvPr>
        </p:nvSpPr>
        <p:spPr>
          <a:xfrm>
            <a:off x="11896588" y="1197017"/>
            <a:ext cx="590825" cy="928689"/>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184" name="Business theme"/>
          <p:cNvSpPr txBox="1">
            <a:spLocks noGrp="1"/>
          </p:cNvSpPr>
          <p:nvPr>
            <p:ph type="body" sz="quarter" idx="23"/>
          </p:nvPr>
        </p:nvSpPr>
        <p:spPr>
          <a:xfrm>
            <a:off x="10084593" y="2130126"/>
            <a:ext cx="4214814" cy="609601"/>
          </a:xfrm>
          <a:prstGeom prst="rect">
            <a:avLst/>
          </a:prstGeom>
        </p:spPr>
        <p:txBody>
          <a:bodyPr>
            <a:spAutoFit/>
          </a:bodyPr>
          <a:lstStyle>
            <a:lvl1pPr marL="0" indent="0" algn="ct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185" name="graphicnode theme"/>
          <p:cNvSpPr txBox="1">
            <a:spLocks noGrp="1"/>
          </p:cNvSpPr>
          <p:nvPr>
            <p:ph type="body" sz="quarter" idx="24"/>
          </p:nvPr>
        </p:nvSpPr>
        <p:spPr>
          <a:xfrm rot="16200000">
            <a:off x="-572787" y="11347068"/>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186" name="Maescenas dolor"/>
          <p:cNvSpPr txBox="1">
            <a:spLocks noGrp="1"/>
          </p:cNvSpPr>
          <p:nvPr>
            <p:ph type="body" sz="quarter" idx="25"/>
          </p:nvPr>
        </p:nvSpPr>
        <p:spPr>
          <a:xfrm>
            <a:off x="8823731" y="3581328"/>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187" name="Strzałka 6"/>
          <p:cNvSpPr>
            <a:spLocks noGrp="1"/>
          </p:cNvSpPr>
          <p:nvPr>
            <p:ph type="body" sz="quarter" idx="26"/>
          </p:nvPr>
        </p:nvSpPr>
        <p:spPr>
          <a:xfrm rot="5400000">
            <a:off x="5954680" y="7325507"/>
            <a:ext cx="3000539" cy="3017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solidFill>
            <a:srgbClr val="EFF5F5"/>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 name="Strzałka 6"/>
          <p:cNvSpPr>
            <a:spLocks noGrp="1"/>
          </p:cNvSpPr>
          <p:nvPr>
            <p:ph type="body" sz="quarter" idx="27"/>
          </p:nvPr>
        </p:nvSpPr>
        <p:spPr>
          <a:xfrm rot="5400000">
            <a:off x="9112713" y="7325507"/>
            <a:ext cx="3000540" cy="3017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solidFill>
            <a:srgbClr val="D4D5D7"/>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 name="Strzałka 6"/>
          <p:cNvSpPr>
            <a:spLocks noGrp="1"/>
          </p:cNvSpPr>
          <p:nvPr>
            <p:ph type="body" sz="quarter" idx="28"/>
          </p:nvPr>
        </p:nvSpPr>
        <p:spPr>
          <a:xfrm rot="5400000">
            <a:off x="12270747" y="7325506"/>
            <a:ext cx="3000539" cy="3017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solidFill>
            <a:srgbClr val="FCE0D2"/>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 name="Strzałka 6"/>
          <p:cNvSpPr>
            <a:spLocks noGrp="1"/>
          </p:cNvSpPr>
          <p:nvPr>
            <p:ph type="body" sz="quarter" idx="29"/>
          </p:nvPr>
        </p:nvSpPr>
        <p:spPr>
          <a:xfrm rot="5400000">
            <a:off x="15428780" y="7325506"/>
            <a:ext cx="3000540" cy="3017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solidFill>
            <a:srgbClr val="CDE4F4"/>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 name="76%"/>
          <p:cNvSpPr txBox="1">
            <a:spLocks noGrp="1"/>
          </p:cNvSpPr>
          <p:nvPr>
            <p:ph type="body" sz="quarter" idx="30"/>
          </p:nvPr>
        </p:nvSpPr>
        <p:spPr>
          <a:xfrm>
            <a:off x="6903274" y="8192713"/>
            <a:ext cx="1363773" cy="800846"/>
          </a:xfrm>
          <a:prstGeom prst="rect">
            <a:avLst/>
          </a:prstGeom>
        </p:spPr>
        <p:txBody>
          <a:bodyPr wrap="none">
            <a:spAutoFit/>
          </a:bodyPr>
          <a:lstStyle>
            <a:lvl1pPr marL="0" indent="0" algn="ctr">
              <a:spcBef>
                <a:spcPts val="0"/>
              </a:spcBef>
              <a:buClrTx/>
              <a:buSzTx/>
              <a:buNone/>
              <a:defRPr sz="4000" cap="all" spc="439">
                <a:solidFill>
                  <a:srgbClr val="000000"/>
                </a:solidFill>
                <a:latin typeface="Futura"/>
                <a:ea typeface="Futura"/>
                <a:cs typeface="Futura"/>
                <a:sym typeface="Futura"/>
              </a:defRPr>
            </a:lvl1pPr>
          </a:lstStyle>
          <a:p>
            <a:r>
              <a:t>76%</a:t>
            </a:r>
          </a:p>
        </p:txBody>
      </p:sp>
      <p:sp>
        <p:nvSpPr>
          <p:cNvPr id="192" name="Facillisis vero"/>
          <p:cNvSpPr txBox="1">
            <a:spLocks noGrp="1"/>
          </p:cNvSpPr>
          <p:nvPr>
            <p:ph type="body" sz="quarter" idx="31"/>
          </p:nvPr>
        </p:nvSpPr>
        <p:spPr>
          <a:xfrm>
            <a:off x="6762062" y="8884660"/>
            <a:ext cx="1619258" cy="620180"/>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Facillisis vero</a:t>
            </a:r>
          </a:p>
        </p:txBody>
      </p:sp>
      <p:sp>
        <p:nvSpPr>
          <p:cNvPr id="193" name="13%"/>
          <p:cNvSpPr txBox="1">
            <a:spLocks noGrp="1"/>
          </p:cNvSpPr>
          <p:nvPr>
            <p:ph type="body" sz="quarter" idx="32"/>
          </p:nvPr>
        </p:nvSpPr>
        <p:spPr>
          <a:xfrm>
            <a:off x="10046229" y="8192713"/>
            <a:ext cx="1379152" cy="800846"/>
          </a:xfrm>
          <a:prstGeom prst="rect">
            <a:avLst/>
          </a:prstGeom>
        </p:spPr>
        <p:txBody>
          <a:bodyPr wrap="none">
            <a:spAutoFit/>
          </a:bodyPr>
          <a:lstStyle>
            <a:lvl1pPr marL="0" indent="0" algn="ctr">
              <a:spcBef>
                <a:spcPts val="0"/>
              </a:spcBef>
              <a:buClrTx/>
              <a:buSzTx/>
              <a:buNone/>
              <a:defRPr sz="4000" cap="all" spc="439">
                <a:solidFill>
                  <a:srgbClr val="000000"/>
                </a:solidFill>
                <a:latin typeface="Futura"/>
                <a:ea typeface="Futura"/>
                <a:cs typeface="Futura"/>
                <a:sym typeface="Futura"/>
              </a:defRPr>
            </a:lvl1pPr>
          </a:lstStyle>
          <a:p>
            <a:r>
              <a:t>13%</a:t>
            </a:r>
          </a:p>
        </p:txBody>
      </p:sp>
      <p:sp>
        <p:nvSpPr>
          <p:cNvPr id="194" name="Facillisis vero"/>
          <p:cNvSpPr txBox="1">
            <a:spLocks noGrp="1"/>
          </p:cNvSpPr>
          <p:nvPr>
            <p:ph type="body" sz="quarter" idx="33"/>
          </p:nvPr>
        </p:nvSpPr>
        <p:spPr>
          <a:xfrm>
            <a:off x="9912707" y="8884660"/>
            <a:ext cx="1619258" cy="620180"/>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Facillisis vero</a:t>
            </a:r>
          </a:p>
        </p:txBody>
      </p:sp>
      <p:sp>
        <p:nvSpPr>
          <p:cNvPr id="195" name="54%"/>
          <p:cNvSpPr txBox="1">
            <a:spLocks noGrp="1"/>
          </p:cNvSpPr>
          <p:nvPr>
            <p:ph type="body" sz="quarter" idx="34"/>
          </p:nvPr>
        </p:nvSpPr>
        <p:spPr>
          <a:xfrm>
            <a:off x="13184472" y="8192713"/>
            <a:ext cx="1403956" cy="800846"/>
          </a:xfrm>
          <a:prstGeom prst="rect">
            <a:avLst/>
          </a:prstGeom>
        </p:spPr>
        <p:txBody>
          <a:bodyPr wrap="none">
            <a:spAutoFit/>
          </a:bodyPr>
          <a:lstStyle>
            <a:lvl1pPr marL="0" indent="0" algn="ctr">
              <a:spcBef>
                <a:spcPts val="0"/>
              </a:spcBef>
              <a:buClrTx/>
              <a:buSzTx/>
              <a:buNone/>
              <a:defRPr sz="4000" cap="all" spc="439">
                <a:solidFill>
                  <a:srgbClr val="000000"/>
                </a:solidFill>
                <a:latin typeface="Futura"/>
                <a:ea typeface="Futura"/>
                <a:cs typeface="Futura"/>
                <a:sym typeface="Futura"/>
              </a:defRPr>
            </a:lvl1pPr>
          </a:lstStyle>
          <a:p>
            <a:r>
              <a:t>54%</a:t>
            </a:r>
          </a:p>
        </p:txBody>
      </p:sp>
      <p:sp>
        <p:nvSpPr>
          <p:cNvPr id="196" name="Facillisis vero"/>
          <p:cNvSpPr txBox="1">
            <a:spLocks noGrp="1"/>
          </p:cNvSpPr>
          <p:nvPr>
            <p:ph type="body" sz="quarter" idx="35"/>
          </p:nvPr>
        </p:nvSpPr>
        <p:spPr>
          <a:xfrm>
            <a:off x="13063351" y="8884660"/>
            <a:ext cx="1619258" cy="620180"/>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Facillisis vero</a:t>
            </a:r>
          </a:p>
        </p:txBody>
      </p:sp>
      <p:sp>
        <p:nvSpPr>
          <p:cNvPr id="197" name="65%"/>
          <p:cNvSpPr txBox="1">
            <a:spLocks noGrp="1"/>
          </p:cNvSpPr>
          <p:nvPr>
            <p:ph type="body" sz="quarter" idx="36"/>
          </p:nvPr>
        </p:nvSpPr>
        <p:spPr>
          <a:xfrm>
            <a:off x="16329288" y="8192713"/>
            <a:ext cx="1415614" cy="800846"/>
          </a:xfrm>
          <a:prstGeom prst="rect">
            <a:avLst/>
          </a:prstGeom>
        </p:spPr>
        <p:txBody>
          <a:bodyPr wrap="none">
            <a:spAutoFit/>
          </a:bodyPr>
          <a:lstStyle>
            <a:lvl1pPr marL="0" indent="0" algn="ctr">
              <a:spcBef>
                <a:spcPts val="0"/>
              </a:spcBef>
              <a:buClrTx/>
              <a:buSzTx/>
              <a:buNone/>
              <a:defRPr sz="4000" cap="all" spc="439">
                <a:solidFill>
                  <a:srgbClr val="000000"/>
                </a:solidFill>
                <a:latin typeface="Futura"/>
                <a:ea typeface="Futura"/>
                <a:cs typeface="Futura"/>
                <a:sym typeface="Futura"/>
              </a:defRPr>
            </a:lvl1pPr>
          </a:lstStyle>
          <a:p>
            <a:r>
              <a:t>65%</a:t>
            </a:r>
          </a:p>
        </p:txBody>
      </p:sp>
      <p:sp>
        <p:nvSpPr>
          <p:cNvPr id="198" name="Facillisis vero"/>
          <p:cNvSpPr txBox="1">
            <a:spLocks noGrp="1"/>
          </p:cNvSpPr>
          <p:nvPr>
            <p:ph type="body" sz="quarter" idx="37"/>
          </p:nvPr>
        </p:nvSpPr>
        <p:spPr>
          <a:xfrm>
            <a:off x="16213996" y="8884660"/>
            <a:ext cx="1619258" cy="620180"/>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Facillisis vero</a:t>
            </a:r>
          </a:p>
        </p:txBody>
      </p:sp>
      <p:sp>
        <p:nvSpPr>
          <p:cNvPr id="199" name="Duis autem vel eum iriure dolor in hendrerit…"/>
          <p:cNvSpPr txBox="1">
            <a:spLocks noGrp="1"/>
          </p:cNvSpPr>
          <p:nvPr>
            <p:ph type="body" sz="quarter" idx="38"/>
          </p:nvPr>
        </p:nvSpPr>
        <p:spPr>
          <a:xfrm>
            <a:off x="6740844" y="4776917"/>
            <a:ext cx="10902312" cy="1591571"/>
          </a:xfrm>
          <a:prstGeom prst="rect">
            <a:avLst/>
          </a:prstGeom>
        </p:spPr>
        <p:txBody>
          <a:bodyPr>
            <a:spAutoFit/>
          </a:bodyPr>
          <a:lstStyle/>
          <a:p>
            <a:pPr marL="0" indent="0" algn="ctr">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lgn="ctr">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200" name="Facilisis at vero eros et accumsan et iusto odio dignissim qui blandit praesent"/>
          <p:cNvSpPr txBox="1">
            <a:spLocks noGrp="1"/>
          </p:cNvSpPr>
          <p:nvPr>
            <p:ph type="body" sz="quarter" idx="39"/>
          </p:nvPr>
        </p:nvSpPr>
        <p:spPr>
          <a:xfrm>
            <a:off x="6277064" y="10577804"/>
            <a:ext cx="2355771" cy="103568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201" name="Facilisis at vero eros et accumsan et iusto odio dignissim qui blandit praesent"/>
          <p:cNvSpPr txBox="1">
            <a:spLocks noGrp="1"/>
          </p:cNvSpPr>
          <p:nvPr>
            <p:ph type="body" sz="quarter" idx="40"/>
          </p:nvPr>
        </p:nvSpPr>
        <p:spPr>
          <a:xfrm>
            <a:off x="9435097" y="10577804"/>
            <a:ext cx="2355771" cy="103568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202" name="Facilisis at vero eros et accumsan et iusto odio dignissim qui blandit praesent"/>
          <p:cNvSpPr txBox="1">
            <a:spLocks noGrp="1"/>
          </p:cNvSpPr>
          <p:nvPr>
            <p:ph type="body" sz="quarter" idx="41"/>
          </p:nvPr>
        </p:nvSpPr>
        <p:spPr>
          <a:xfrm>
            <a:off x="12593132" y="10577804"/>
            <a:ext cx="2355770" cy="103568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203" name="Facilisis at vero eros et accumsan et iusto odio dignissim qui blandit praesent"/>
          <p:cNvSpPr txBox="1">
            <a:spLocks noGrp="1"/>
          </p:cNvSpPr>
          <p:nvPr>
            <p:ph type="body" sz="quarter" idx="42"/>
          </p:nvPr>
        </p:nvSpPr>
        <p:spPr>
          <a:xfrm>
            <a:off x="15751165" y="10577804"/>
            <a:ext cx="2355771" cy="103568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204"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istics &amp; Text">
    <p:spTree>
      <p:nvGrpSpPr>
        <p:cNvPr id="1" name=""/>
        <p:cNvGrpSpPr/>
        <p:nvPr/>
      </p:nvGrpSpPr>
      <p:grpSpPr>
        <a:xfrm>
          <a:off x="0" y="0"/>
          <a:ext cx="0" cy="0"/>
          <a:chOff x="0" y="0"/>
          <a:chExt cx="0" cy="0"/>
        </a:xfrm>
      </p:grpSpPr>
      <p:sp>
        <p:nvSpPr>
          <p:cNvPr id="211" name="graphicnode theme"/>
          <p:cNvSpPr txBox="1">
            <a:spLocks noGrp="1"/>
          </p:cNvSpPr>
          <p:nvPr>
            <p:ph type="body" sz="quarter" idx="21"/>
          </p:nvPr>
        </p:nvSpPr>
        <p:spPr>
          <a:xfrm rot="16200000">
            <a:off x="-478821" y="11325654"/>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212" name="Dingbat - gwiazdka"/>
          <p:cNvSpPr>
            <a:spLocks noGrp="1"/>
          </p:cNvSpPr>
          <p:nvPr>
            <p:ph type="body" sz="quarter" idx="22"/>
          </p:nvPr>
        </p:nvSpPr>
        <p:spPr>
          <a:xfrm>
            <a:off x="9449938" y="4866438"/>
            <a:ext cx="5501983" cy="6141469"/>
          </a:xfrm>
          <a:custGeom>
            <a:avLst/>
            <a:gdLst/>
            <a:ahLst/>
            <a:cxnLst>
              <a:cxn ang="0">
                <a:pos x="wd2" y="hd2"/>
              </a:cxn>
              <a:cxn ang="5400000">
                <a:pos x="wd2" y="hd2"/>
              </a:cxn>
              <a:cxn ang="10800000">
                <a:pos x="wd2" y="hd2"/>
              </a:cxn>
              <a:cxn ang="16200000">
                <a:pos x="wd2" y="hd2"/>
              </a:cxn>
            </a:cxnLst>
            <a:rect l="0" t="0" r="r" b="b"/>
            <a:pathLst>
              <a:path w="21059" h="21354" extrusionOk="0">
                <a:moveTo>
                  <a:pt x="10529" y="0"/>
                </a:moveTo>
                <a:cubicBezTo>
                  <a:pt x="9820" y="0"/>
                  <a:pt x="9110" y="245"/>
                  <a:pt x="8569" y="737"/>
                </a:cubicBezTo>
                <a:cubicBezTo>
                  <a:pt x="7487" y="1720"/>
                  <a:pt x="7487" y="3315"/>
                  <a:pt x="8569" y="4298"/>
                </a:cubicBezTo>
                <a:cubicBezTo>
                  <a:pt x="8826" y="4531"/>
                  <a:pt x="9128" y="4691"/>
                  <a:pt x="9444" y="4812"/>
                </a:cubicBezTo>
                <a:lnTo>
                  <a:pt x="9444" y="4832"/>
                </a:lnTo>
                <a:cubicBezTo>
                  <a:pt x="9543" y="4868"/>
                  <a:pt x="9613" y="4954"/>
                  <a:pt x="9616" y="5056"/>
                </a:cubicBezTo>
                <a:lnTo>
                  <a:pt x="9616" y="9232"/>
                </a:lnTo>
                <a:lnTo>
                  <a:pt x="5646" y="7128"/>
                </a:lnTo>
                <a:cubicBezTo>
                  <a:pt x="5550" y="7074"/>
                  <a:pt x="5504" y="6975"/>
                  <a:pt x="5520" y="6879"/>
                </a:cubicBezTo>
                <a:lnTo>
                  <a:pt x="5515" y="6877"/>
                </a:lnTo>
                <a:cubicBezTo>
                  <a:pt x="5617" y="6133"/>
                  <a:pt x="5360" y="5355"/>
                  <a:pt x="4731" y="4783"/>
                </a:cubicBezTo>
                <a:cubicBezTo>
                  <a:pt x="4190" y="4292"/>
                  <a:pt x="3480" y="4047"/>
                  <a:pt x="2771" y="4047"/>
                </a:cubicBezTo>
                <a:cubicBezTo>
                  <a:pt x="2062" y="4047"/>
                  <a:pt x="1352" y="4292"/>
                  <a:pt x="811" y="4783"/>
                </a:cubicBezTo>
                <a:cubicBezTo>
                  <a:pt x="-271" y="5766"/>
                  <a:pt x="-271" y="7361"/>
                  <a:pt x="811" y="8344"/>
                </a:cubicBezTo>
                <a:cubicBezTo>
                  <a:pt x="1793" y="9237"/>
                  <a:pt x="3320" y="9300"/>
                  <a:pt x="4404" y="8571"/>
                </a:cubicBezTo>
                <a:lnTo>
                  <a:pt x="4426" y="8583"/>
                </a:lnTo>
                <a:cubicBezTo>
                  <a:pt x="4510" y="8524"/>
                  <a:pt x="4626" y="8514"/>
                  <a:pt x="4724" y="8561"/>
                </a:cubicBezTo>
                <a:cubicBezTo>
                  <a:pt x="4725" y="8561"/>
                  <a:pt x="4726" y="8561"/>
                  <a:pt x="4727" y="8561"/>
                </a:cubicBezTo>
                <a:lnTo>
                  <a:pt x="8719" y="10677"/>
                </a:lnTo>
                <a:lnTo>
                  <a:pt x="4727" y="12793"/>
                </a:lnTo>
                <a:cubicBezTo>
                  <a:pt x="4726" y="12793"/>
                  <a:pt x="4725" y="12792"/>
                  <a:pt x="4724" y="12793"/>
                </a:cubicBezTo>
                <a:cubicBezTo>
                  <a:pt x="4626" y="12840"/>
                  <a:pt x="4510" y="12830"/>
                  <a:pt x="4426" y="12770"/>
                </a:cubicBezTo>
                <a:lnTo>
                  <a:pt x="4406" y="12783"/>
                </a:lnTo>
                <a:cubicBezTo>
                  <a:pt x="3920" y="12453"/>
                  <a:pt x="3350" y="12273"/>
                  <a:pt x="2771" y="12273"/>
                </a:cubicBezTo>
                <a:cubicBezTo>
                  <a:pt x="2062" y="12273"/>
                  <a:pt x="1352" y="12518"/>
                  <a:pt x="811" y="13009"/>
                </a:cubicBezTo>
                <a:cubicBezTo>
                  <a:pt x="-271" y="13992"/>
                  <a:pt x="-271" y="15587"/>
                  <a:pt x="811" y="16570"/>
                </a:cubicBezTo>
                <a:cubicBezTo>
                  <a:pt x="1893" y="17553"/>
                  <a:pt x="3649" y="17553"/>
                  <a:pt x="4731" y="16570"/>
                </a:cubicBezTo>
                <a:cubicBezTo>
                  <a:pt x="5360" y="15999"/>
                  <a:pt x="5618" y="15220"/>
                  <a:pt x="5515" y="14475"/>
                </a:cubicBezTo>
                <a:lnTo>
                  <a:pt x="5520" y="14473"/>
                </a:lnTo>
                <a:cubicBezTo>
                  <a:pt x="5504" y="14377"/>
                  <a:pt x="5553" y="14280"/>
                  <a:pt x="5648" y="14226"/>
                </a:cubicBezTo>
                <a:lnTo>
                  <a:pt x="9616" y="12122"/>
                </a:lnTo>
                <a:lnTo>
                  <a:pt x="9616" y="16295"/>
                </a:lnTo>
                <a:cubicBezTo>
                  <a:pt x="9613" y="16397"/>
                  <a:pt x="9543" y="16484"/>
                  <a:pt x="9444" y="16520"/>
                </a:cubicBezTo>
                <a:lnTo>
                  <a:pt x="9444" y="16542"/>
                </a:lnTo>
                <a:cubicBezTo>
                  <a:pt x="9128" y="16663"/>
                  <a:pt x="8826" y="16822"/>
                  <a:pt x="8569" y="17056"/>
                </a:cubicBezTo>
                <a:cubicBezTo>
                  <a:pt x="7487" y="18039"/>
                  <a:pt x="7487" y="19634"/>
                  <a:pt x="8569" y="20617"/>
                </a:cubicBezTo>
                <a:cubicBezTo>
                  <a:pt x="9651" y="21600"/>
                  <a:pt x="11407" y="21600"/>
                  <a:pt x="12489" y="20617"/>
                </a:cubicBezTo>
                <a:cubicBezTo>
                  <a:pt x="13571" y="19634"/>
                  <a:pt x="13571" y="18039"/>
                  <a:pt x="12489" y="17056"/>
                </a:cubicBezTo>
                <a:cubicBezTo>
                  <a:pt x="12231" y="16822"/>
                  <a:pt x="11930" y="16663"/>
                  <a:pt x="11614" y="16542"/>
                </a:cubicBezTo>
                <a:lnTo>
                  <a:pt x="11614" y="16520"/>
                </a:lnTo>
                <a:cubicBezTo>
                  <a:pt x="11517" y="16485"/>
                  <a:pt x="11450" y="16400"/>
                  <a:pt x="11444" y="16301"/>
                </a:cubicBezTo>
                <a:lnTo>
                  <a:pt x="11444" y="12122"/>
                </a:lnTo>
                <a:lnTo>
                  <a:pt x="15410" y="14224"/>
                </a:lnTo>
                <a:lnTo>
                  <a:pt x="15410" y="14226"/>
                </a:lnTo>
                <a:cubicBezTo>
                  <a:pt x="15505" y="14280"/>
                  <a:pt x="15554" y="14377"/>
                  <a:pt x="15538" y="14473"/>
                </a:cubicBezTo>
                <a:lnTo>
                  <a:pt x="15545" y="14477"/>
                </a:lnTo>
                <a:cubicBezTo>
                  <a:pt x="15443" y="15221"/>
                  <a:pt x="15701" y="15999"/>
                  <a:pt x="16329" y="16570"/>
                </a:cubicBezTo>
                <a:cubicBezTo>
                  <a:pt x="17411" y="17553"/>
                  <a:pt x="19165" y="17553"/>
                  <a:pt x="20247" y="16570"/>
                </a:cubicBezTo>
                <a:cubicBezTo>
                  <a:pt x="21329" y="15587"/>
                  <a:pt x="21329" y="13992"/>
                  <a:pt x="20247" y="13009"/>
                </a:cubicBezTo>
                <a:cubicBezTo>
                  <a:pt x="19706" y="12518"/>
                  <a:pt x="18996" y="12273"/>
                  <a:pt x="18287" y="12273"/>
                </a:cubicBezTo>
                <a:cubicBezTo>
                  <a:pt x="17708" y="12273"/>
                  <a:pt x="17140" y="12453"/>
                  <a:pt x="16654" y="12783"/>
                </a:cubicBezTo>
                <a:lnTo>
                  <a:pt x="16632" y="12770"/>
                </a:lnTo>
                <a:cubicBezTo>
                  <a:pt x="16549" y="12829"/>
                  <a:pt x="16434" y="12839"/>
                  <a:pt x="16336" y="12793"/>
                </a:cubicBezTo>
                <a:lnTo>
                  <a:pt x="12341" y="10677"/>
                </a:lnTo>
                <a:lnTo>
                  <a:pt x="16334" y="8561"/>
                </a:lnTo>
                <a:lnTo>
                  <a:pt x="16336" y="8561"/>
                </a:lnTo>
                <a:cubicBezTo>
                  <a:pt x="16434" y="8514"/>
                  <a:pt x="16551" y="8524"/>
                  <a:pt x="16634" y="8583"/>
                </a:cubicBezTo>
                <a:lnTo>
                  <a:pt x="16656" y="8571"/>
                </a:lnTo>
                <a:cubicBezTo>
                  <a:pt x="17740" y="9300"/>
                  <a:pt x="19265" y="9237"/>
                  <a:pt x="20247" y="8344"/>
                </a:cubicBezTo>
                <a:cubicBezTo>
                  <a:pt x="21329" y="7361"/>
                  <a:pt x="21329" y="5766"/>
                  <a:pt x="20247" y="4783"/>
                </a:cubicBezTo>
                <a:cubicBezTo>
                  <a:pt x="19706" y="4292"/>
                  <a:pt x="18996" y="4047"/>
                  <a:pt x="18287" y="4047"/>
                </a:cubicBezTo>
                <a:cubicBezTo>
                  <a:pt x="17578" y="4047"/>
                  <a:pt x="16870" y="4292"/>
                  <a:pt x="16329" y="4783"/>
                </a:cubicBezTo>
                <a:cubicBezTo>
                  <a:pt x="15701" y="5354"/>
                  <a:pt x="15444" y="6131"/>
                  <a:pt x="15545" y="6875"/>
                </a:cubicBezTo>
                <a:lnTo>
                  <a:pt x="15538" y="6879"/>
                </a:lnTo>
                <a:cubicBezTo>
                  <a:pt x="15554" y="6975"/>
                  <a:pt x="15508" y="7074"/>
                  <a:pt x="15412" y="7128"/>
                </a:cubicBezTo>
                <a:lnTo>
                  <a:pt x="11444" y="9232"/>
                </a:lnTo>
                <a:lnTo>
                  <a:pt x="11444" y="5050"/>
                </a:lnTo>
                <a:cubicBezTo>
                  <a:pt x="11450" y="4951"/>
                  <a:pt x="11517" y="4867"/>
                  <a:pt x="11614" y="4832"/>
                </a:cubicBezTo>
                <a:lnTo>
                  <a:pt x="11614" y="4812"/>
                </a:lnTo>
                <a:cubicBezTo>
                  <a:pt x="11930" y="4691"/>
                  <a:pt x="12232" y="4531"/>
                  <a:pt x="12489" y="4298"/>
                </a:cubicBezTo>
                <a:cubicBezTo>
                  <a:pt x="13571" y="3315"/>
                  <a:pt x="13571" y="1720"/>
                  <a:pt x="12489" y="737"/>
                </a:cubicBezTo>
                <a:cubicBezTo>
                  <a:pt x="11948" y="245"/>
                  <a:pt x="11238" y="0"/>
                  <a:pt x="10529" y="0"/>
                </a:cubicBezTo>
                <a:close/>
              </a:path>
            </a:pathLst>
          </a:custGeom>
          <a:solidFill>
            <a:srgbClr val="F2F5F5"/>
          </a:solidFill>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3" name="Maescenas dolor"/>
          <p:cNvSpPr txBox="1">
            <a:spLocks noGrp="1"/>
          </p:cNvSpPr>
          <p:nvPr>
            <p:ph type="body" sz="quarter" idx="23"/>
          </p:nvPr>
        </p:nvSpPr>
        <p:spPr>
          <a:xfrm>
            <a:off x="8832661" y="2100170"/>
            <a:ext cx="6736537"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214" name="Koło"/>
          <p:cNvSpPr>
            <a:spLocks noGrp="1"/>
          </p:cNvSpPr>
          <p:nvPr>
            <p:ph type="body" sz="quarter" idx="24"/>
          </p:nvPr>
        </p:nvSpPr>
        <p:spPr>
          <a:xfrm>
            <a:off x="22725566" y="534371"/>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5" name="6"/>
          <p:cNvSpPr txBox="1">
            <a:spLocks noGrp="1"/>
          </p:cNvSpPr>
          <p:nvPr>
            <p:ph type="body" sz="quarter" idx="25"/>
          </p:nvPr>
        </p:nvSpPr>
        <p:spPr>
          <a:xfrm>
            <a:off x="22803202" y="443074"/>
            <a:ext cx="590826" cy="928688"/>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216" name="Business theme"/>
          <p:cNvSpPr txBox="1">
            <a:spLocks noGrp="1"/>
          </p:cNvSpPr>
          <p:nvPr>
            <p:ph type="body" sz="quarter" idx="26"/>
          </p:nvPr>
        </p:nvSpPr>
        <p:spPr>
          <a:xfrm>
            <a:off x="19332285" y="1334510"/>
            <a:ext cx="4214813" cy="609601"/>
          </a:xfrm>
          <a:prstGeom prst="rect">
            <a:avLst/>
          </a:prstGeom>
        </p:spPr>
        <p:txBody>
          <a:bodyPr>
            <a:spAutoFit/>
          </a:bodyPr>
          <a:lstStyle>
            <a:lvl1pPr marL="0" indent="0" algn="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217" name="76%"/>
          <p:cNvSpPr txBox="1">
            <a:spLocks noGrp="1"/>
          </p:cNvSpPr>
          <p:nvPr>
            <p:ph type="body" sz="quarter" idx="27"/>
          </p:nvPr>
        </p:nvSpPr>
        <p:spPr>
          <a:xfrm>
            <a:off x="11657722" y="5238520"/>
            <a:ext cx="1122134" cy="664171"/>
          </a:xfrm>
          <a:prstGeom prst="rect">
            <a:avLst/>
          </a:prstGeom>
        </p:spPr>
        <p:txBody>
          <a:bodyPr wrap="none">
            <a:spAutoFit/>
          </a:bodyPr>
          <a:lstStyle>
            <a:lvl1pPr marL="0" indent="0" algn="ctr">
              <a:spcBef>
                <a:spcPts val="0"/>
              </a:spcBef>
              <a:buClrTx/>
              <a:buSzTx/>
              <a:buNone/>
              <a:defRPr sz="3200" cap="all" spc="351">
                <a:solidFill>
                  <a:srgbClr val="000000"/>
                </a:solidFill>
                <a:latin typeface="Futura"/>
                <a:ea typeface="Futura"/>
                <a:cs typeface="Futura"/>
                <a:sym typeface="Futura"/>
              </a:defRPr>
            </a:lvl1pPr>
          </a:lstStyle>
          <a:p>
            <a:r>
              <a:t>76%</a:t>
            </a:r>
          </a:p>
        </p:txBody>
      </p:sp>
      <p:sp>
        <p:nvSpPr>
          <p:cNvPr id="218" name="Facillisis"/>
          <p:cNvSpPr txBox="1">
            <a:spLocks noGrp="1"/>
          </p:cNvSpPr>
          <p:nvPr>
            <p:ph type="body" sz="quarter" idx="28"/>
          </p:nvPr>
        </p:nvSpPr>
        <p:spPr>
          <a:xfrm rot="1774753">
            <a:off x="10644268" y="7275228"/>
            <a:ext cx="1462350" cy="378880"/>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Facillisis</a:t>
            </a:r>
          </a:p>
        </p:txBody>
      </p:sp>
      <p:sp>
        <p:nvSpPr>
          <p:cNvPr id="219" name="13%"/>
          <p:cNvSpPr txBox="1">
            <a:spLocks noGrp="1"/>
          </p:cNvSpPr>
          <p:nvPr>
            <p:ph type="body" sz="quarter" idx="29"/>
          </p:nvPr>
        </p:nvSpPr>
        <p:spPr>
          <a:xfrm>
            <a:off x="11633711" y="9971254"/>
            <a:ext cx="1134437" cy="664172"/>
          </a:xfrm>
          <a:prstGeom prst="rect">
            <a:avLst/>
          </a:prstGeom>
        </p:spPr>
        <p:txBody>
          <a:bodyPr wrap="none">
            <a:spAutoFit/>
          </a:bodyPr>
          <a:lstStyle>
            <a:lvl1pPr marL="0" indent="0" algn="ctr">
              <a:spcBef>
                <a:spcPts val="0"/>
              </a:spcBef>
              <a:buClrTx/>
              <a:buSzTx/>
              <a:buNone/>
              <a:defRPr sz="3200" cap="all" spc="351">
                <a:solidFill>
                  <a:srgbClr val="000000"/>
                </a:solidFill>
                <a:latin typeface="Futura"/>
                <a:ea typeface="Futura"/>
                <a:cs typeface="Futura"/>
                <a:sym typeface="Futura"/>
              </a:defRPr>
            </a:lvl1pPr>
          </a:lstStyle>
          <a:p>
            <a:r>
              <a:t>13%</a:t>
            </a:r>
          </a:p>
        </p:txBody>
      </p:sp>
      <p:sp>
        <p:nvSpPr>
          <p:cNvPr id="220" name="54%"/>
          <p:cNvSpPr txBox="1">
            <a:spLocks noGrp="1"/>
          </p:cNvSpPr>
          <p:nvPr>
            <p:ph type="body" sz="quarter" idx="30"/>
          </p:nvPr>
        </p:nvSpPr>
        <p:spPr>
          <a:xfrm>
            <a:off x="13663521" y="6435097"/>
            <a:ext cx="1154280" cy="664172"/>
          </a:xfrm>
          <a:prstGeom prst="rect">
            <a:avLst/>
          </a:prstGeom>
        </p:spPr>
        <p:txBody>
          <a:bodyPr wrap="none">
            <a:spAutoFit/>
          </a:bodyPr>
          <a:lstStyle>
            <a:lvl1pPr marL="0" indent="0" algn="ctr">
              <a:spcBef>
                <a:spcPts val="0"/>
              </a:spcBef>
              <a:buClrTx/>
              <a:buSzTx/>
              <a:buNone/>
              <a:defRPr sz="3200" cap="all" spc="351">
                <a:solidFill>
                  <a:srgbClr val="000000"/>
                </a:solidFill>
                <a:latin typeface="Futura"/>
                <a:ea typeface="Futura"/>
                <a:cs typeface="Futura"/>
                <a:sym typeface="Futura"/>
              </a:defRPr>
            </a:lvl1pPr>
          </a:lstStyle>
          <a:p>
            <a:r>
              <a:t>54%</a:t>
            </a:r>
          </a:p>
        </p:txBody>
      </p:sp>
      <p:sp>
        <p:nvSpPr>
          <p:cNvPr id="221" name="65%"/>
          <p:cNvSpPr txBox="1">
            <a:spLocks noGrp="1"/>
          </p:cNvSpPr>
          <p:nvPr>
            <p:ph type="body" sz="quarter" idx="31"/>
          </p:nvPr>
        </p:nvSpPr>
        <p:spPr>
          <a:xfrm>
            <a:off x="13658858" y="8822301"/>
            <a:ext cx="1163606" cy="664171"/>
          </a:xfrm>
          <a:prstGeom prst="rect">
            <a:avLst/>
          </a:prstGeom>
        </p:spPr>
        <p:txBody>
          <a:bodyPr wrap="none">
            <a:spAutoFit/>
          </a:bodyPr>
          <a:lstStyle>
            <a:lvl1pPr marL="0" indent="0" algn="ctr">
              <a:spcBef>
                <a:spcPts val="0"/>
              </a:spcBef>
              <a:buClrTx/>
              <a:buSzTx/>
              <a:buNone/>
              <a:defRPr sz="3200" cap="all" spc="351">
                <a:solidFill>
                  <a:srgbClr val="000000"/>
                </a:solidFill>
                <a:latin typeface="Futura"/>
                <a:ea typeface="Futura"/>
                <a:cs typeface="Futura"/>
                <a:sym typeface="Futura"/>
              </a:defRPr>
            </a:lvl1pPr>
          </a:lstStyle>
          <a:p>
            <a:r>
              <a:t>65%</a:t>
            </a:r>
          </a:p>
        </p:txBody>
      </p:sp>
      <p:sp>
        <p:nvSpPr>
          <p:cNvPr id="222" name="22%"/>
          <p:cNvSpPr txBox="1">
            <a:spLocks noGrp="1"/>
          </p:cNvSpPr>
          <p:nvPr>
            <p:ph type="body" sz="quarter" idx="32"/>
          </p:nvPr>
        </p:nvSpPr>
        <p:spPr>
          <a:xfrm>
            <a:off x="9598826" y="8804441"/>
            <a:ext cx="1163607" cy="664171"/>
          </a:xfrm>
          <a:prstGeom prst="rect">
            <a:avLst/>
          </a:prstGeom>
        </p:spPr>
        <p:txBody>
          <a:bodyPr wrap="none">
            <a:spAutoFit/>
          </a:bodyPr>
          <a:lstStyle>
            <a:lvl1pPr marL="0" indent="0" algn="ctr">
              <a:spcBef>
                <a:spcPts val="0"/>
              </a:spcBef>
              <a:buClrTx/>
              <a:buSzTx/>
              <a:buNone/>
              <a:defRPr sz="3200" cap="all" spc="351">
                <a:solidFill>
                  <a:srgbClr val="000000"/>
                </a:solidFill>
                <a:latin typeface="Futura"/>
                <a:ea typeface="Futura"/>
                <a:cs typeface="Futura"/>
                <a:sym typeface="Futura"/>
              </a:defRPr>
            </a:lvl1pPr>
          </a:lstStyle>
          <a:p>
            <a:r>
              <a:t>22%</a:t>
            </a:r>
          </a:p>
        </p:txBody>
      </p:sp>
      <p:sp>
        <p:nvSpPr>
          <p:cNvPr id="223" name="38%"/>
          <p:cNvSpPr txBox="1">
            <a:spLocks noGrp="1"/>
          </p:cNvSpPr>
          <p:nvPr>
            <p:ph type="body" sz="quarter" idx="33"/>
          </p:nvPr>
        </p:nvSpPr>
        <p:spPr>
          <a:xfrm>
            <a:off x="9598826" y="6435097"/>
            <a:ext cx="1163607" cy="664172"/>
          </a:xfrm>
          <a:prstGeom prst="rect">
            <a:avLst/>
          </a:prstGeom>
        </p:spPr>
        <p:txBody>
          <a:bodyPr wrap="none">
            <a:spAutoFit/>
          </a:bodyPr>
          <a:lstStyle>
            <a:lvl1pPr marL="0" indent="0" algn="ctr">
              <a:spcBef>
                <a:spcPts val="0"/>
              </a:spcBef>
              <a:buClrTx/>
              <a:buSzTx/>
              <a:buNone/>
              <a:defRPr sz="3200" cap="all" spc="351">
                <a:solidFill>
                  <a:srgbClr val="000000"/>
                </a:solidFill>
                <a:latin typeface="Futura"/>
                <a:ea typeface="Futura"/>
                <a:cs typeface="Futura"/>
                <a:sym typeface="Futura"/>
              </a:defRPr>
            </a:lvl1pPr>
          </a:lstStyle>
          <a:p>
            <a:r>
              <a:t>38%</a:t>
            </a:r>
          </a:p>
        </p:txBody>
      </p:sp>
      <p:sp>
        <p:nvSpPr>
          <p:cNvPr id="224" name="vestibulum"/>
          <p:cNvSpPr txBox="1">
            <a:spLocks noGrp="1"/>
          </p:cNvSpPr>
          <p:nvPr>
            <p:ph type="body" sz="quarter" idx="34"/>
          </p:nvPr>
        </p:nvSpPr>
        <p:spPr>
          <a:xfrm rot="5400000">
            <a:off x="11414549" y="6777917"/>
            <a:ext cx="1572762" cy="378880"/>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vestibulum</a:t>
            </a:r>
          </a:p>
        </p:txBody>
      </p:sp>
      <p:sp>
        <p:nvSpPr>
          <p:cNvPr id="225" name="praesent"/>
          <p:cNvSpPr txBox="1">
            <a:spLocks noGrp="1"/>
          </p:cNvSpPr>
          <p:nvPr>
            <p:ph type="body" sz="quarter" idx="35"/>
          </p:nvPr>
        </p:nvSpPr>
        <p:spPr>
          <a:xfrm rot="19761304">
            <a:off x="12254454" y="7257368"/>
            <a:ext cx="1572762" cy="378880"/>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praesent</a:t>
            </a:r>
          </a:p>
        </p:txBody>
      </p:sp>
      <p:sp>
        <p:nvSpPr>
          <p:cNvPr id="226" name="Eleifend"/>
          <p:cNvSpPr txBox="1">
            <a:spLocks noGrp="1"/>
          </p:cNvSpPr>
          <p:nvPr>
            <p:ph type="body" sz="quarter" idx="36"/>
          </p:nvPr>
        </p:nvSpPr>
        <p:spPr>
          <a:xfrm rot="1822487">
            <a:off x="12308032" y="8272967"/>
            <a:ext cx="1572762" cy="378881"/>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Eleifend</a:t>
            </a:r>
          </a:p>
        </p:txBody>
      </p:sp>
      <p:sp>
        <p:nvSpPr>
          <p:cNvPr id="227" name="molestie"/>
          <p:cNvSpPr txBox="1">
            <a:spLocks noGrp="1"/>
          </p:cNvSpPr>
          <p:nvPr>
            <p:ph type="body" sz="quarter" idx="37"/>
          </p:nvPr>
        </p:nvSpPr>
        <p:spPr>
          <a:xfrm rot="16200000">
            <a:off x="11414549" y="8748059"/>
            <a:ext cx="1572762" cy="378881"/>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molestie</a:t>
            </a:r>
          </a:p>
        </p:txBody>
      </p:sp>
      <p:sp>
        <p:nvSpPr>
          <p:cNvPr id="228" name="hendrerit"/>
          <p:cNvSpPr txBox="1">
            <a:spLocks noGrp="1"/>
          </p:cNvSpPr>
          <p:nvPr>
            <p:ph type="body" sz="quarter" idx="38"/>
          </p:nvPr>
        </p:nvSpPr>
        <p:spPr>
          <a:xfrm rot="19823297">
            <a:off x="10571202" y="8237249"/>
            <a:ext cx="1572763" cy="378880"/>
          </a:xfrm>
          <a:prstGeom prst="rect">
            <a:avLst/>
          </a:prstGeom>
        </p:spPr>
        <p:txBody>
          <a:bodyPr>
            <a:spAutoFit/>
          </a:bodyPr>
          <a:lstStyle>
            <a:lvl1pPr marL="0" indent="0" algn="ctr">
              <a:spcBef>
                <a:spcPts val="0"/>
              </a:spcBef>
              <a:buClrTx/>
              <a:buSzTx/>
              <a:buNone/>
              <a:defRPr sz="1400" cap="all" spc="153">
                <a:solidFill>
                  <a:srgbClr val="040F13"/>
                </a:solidFill>
                <a:latin typeface="Futura"/>
                <a:ea typeface="Futura"/>
                <a:cs typeface="Futura"/>
                <a:sym typeface="Futura"/>
              </a:defRPr>
            </a:lvl1pPr>
          </a:lstStyle>
          <a:p>
            <a:r>
              <a:t>hendrerit</a:t>
            </a:r>
          </a:p>
        </p:txBody>
      </p:sp>
      <p:sp>
        <p:nvSpPr>
          <p:cNvPr id="229" name="Facilisis at vero eros et accumsan et iusto odio dignissim qui blandit praesent"/>
          <p:cNvSpPr txBox="1">
            <a:spLocks noGrp="1"/>
          </p:cNvSpPr>
          <p:nvPr>
            <p:ph type="body" sz="quarter" idx="39"/>
          </p:nvPr>
        </p:nvSpPr>
        <p:spPr>
          <a:xfrm>
            <a:off x="9973155" y="4014881"/>
            <a:ext cx="4455550" cy="60134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230" name="Facilisis at vero eros et accumsan et iusto odio dignissim qui blandit praesent"/>
          <p:cNvSpPr txBox="1">
            <a:spLocks noGrp="1"/>
          </p:cNvSpPr>
          <p:nvPr>
            <p:ph type="body" sz="quarter" idx="40"/>
          </p:nvPr>
        </p:nvSpPr>
        <p:spPr>
          <a:xfrm>
            <a:off x="15199948" y="6430791"/>
            <a:ext cx="4214813" cy="601346"/>
          </a:xfrm>
          <a:prstGeom prst="rect">
            <a:avLst/>
          </a:prstGeom>
        </p:spPr>
        <p:txBody>
          <a:bodyPr>
            <a:spAutoFit/>
          </a:bodyPr>
          <a:lstStyle>
            <a:lvl1pPr marL="0" indent="0">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231" name="Facilisis at vero eros et accumsan et iusto odio dignissim qui blandit"/>
          <p:cNvSpPr txBox="1">
            <a:spLocks noGrp="1"/>
          </p:cNvSpPr>
          <p:nvPr>
            <p:ph type="body" sz="quarter" idx="41"/>
          </p:nvPr>
        </p:nvSpPr>
        <p:spPr>
          <a:xfrm>
            <a:off x="15217807" y="8835854"/>
            <a:ext cx="4214814" cy="601346"/>
          </a:xfrm>
          <a:prstGeom prst="rect">
            <a:avLst/>
          </a:prstGeom>
        </p:spPr>
        <p:txBody>
          <a:bodyPr>
            <a:spAutoFit/>
          </a:bodyPr>
          <a:lstStyle>
            <a:lvl1pPr marL="0" indent="0">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a:t>
            </a:r>
          </a:p>
        </p:txBody>
      </p:sp>
      <p:sp>
        <p:nvSpPr>
          <p:cNvPr id="232" name="Facilisis at vero eros et accumsan et iusto odio dignissim qui blandit praesent"/>
          <p:cNvSpPr txBox="1">
            <a:spLocks noGrp="1"/>
          </p:cNvSpPr>
          <p:nvPr>
            <p:ph type="body" sz="quarter" idx="42"/>
          </p:nvPr>
        </p:nvSpPr>
        <p:spPr>
          <a:xfrm>
            <a:off x="9829161" y="11251764"/>
            <a:ext cx="4743538" cy="60134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233" name="Facilisis at vero eros et accumsan et iusto odio dignissim qui blandit"/>
          <p:cNvSpPr txBox="1">
            <a:spLocks noGrp="1"/>
          </p:cNvSpPr>
          <p:nvPr>
            <p:ph type="body" sz="quarter" idx="43"/>
          </p:nvPr>
        </p:nvSpPr>
        <p:spPr>
          <a:xfrm>
            <a:off x="5332838" y="8835854"/>
            <a:ext cx="3833355" cy="601346"/>
          </a:xfrm>
          <a:prstGeom prst="rect">
            <a:avLst/>
          </a:prstGeom>
        </p:spPr>
        <p:txBody>
          <a:bodyPr>
            <a:spAutoFit/>
          </a:bodyPr>
          <a:lstStyle>
            <a:lvl1pPr marL="0" indent="0" algn="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a:t>
            </a:r>
          </a:p>
        </p:txBody>
      </p:sp>
      <p:sp>
        <p:nvSpPr>
          <p:cNvPr id="234" name="Facilisis at vero eros et accumsan et iusto odio dignissim qui blandit praesent"/>
          <p:cNvSpPr txBox="1">
            <a:spLocks noGrp="1"/>
          </p:cNvSpPr>
          <p:nvPr>
            <p:ph type="body" sz="quarter" idx="44"/>
          </p:nvPr>
        </p:nvSpPr>
        <p:spPr>
          <a:xfrm>
            <a:off x="4933520" y="6466510"/>
            <a:ext cx="4214814" cy="601346"/>
          </a:xfrm>
          <a:prstGeom prst="rect">
            <a:avLst/>
          </a:prstGeom>
        </p:spPr>
        <p:txBody>
          <a:bodyPr>
            <a:spAutoFit/>
          </a:bodyPr>
          <a:lstStyle>
            <a:lvl1pPr marL="0" indent="0" algn="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a:t>
            </a:r>
          </a:p>
        </p:txBody>
      </p:sp>
      <p:sp>
        <p:nvSpPr>
          <p:cNvPr id="235"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Years Statistics">
    <p:spTree>
      <p:nvGrpSpPr>
        <p:cNvPr id="1" name=""/>
        <p:cNvGrpSpPr/>
        <p:nvPr/>
      </p:nvGrpSpPr>
      <p:grpSpPr>
        <a:xfrm>
          <a:off x="0" y="0"/>
          <a:ext cx="0" cy="0"/>
          <a:chOff x="0" y="0"/>
          <a:chExt cx="0" cy="0"/>
        </a:xfrm>
      </p:grpSpPr>
      <p:sp>
        <p:nvSpPr>
          <p:cNvPr id="242" name="Koło"/>
          <p:cNvSpPr>
            <a:spLocks noGrp="1"/>
          </p:cNvSpPr>
          <p:nvPr>
            <p:ph type="body" sz="quarter" idx="21"/>
          </p:nvPr>
        </p:nvSpPr>
        <p:spPr>
          <a:xfrm>
            <a:off x="22655093" y="534371"/>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3" name="6"/>
          <p:cNvSpPr txBox="1">
            <a:spLocks noGrp="1"/>
          </p:cNvSpPr>
          <p:nvPr>
            <p:ph type="body" sz="quarter" idx="22"/>
          </p:nvPr>
        </p:nvSpPr>
        <p:spPr>
          <a:xfrm>
            <a:off x="22732727" y="443074"/>
            <a:ext cx="590826" cy="928688"/>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244" name="Business theme"/>
          <p:cNvSpPr txBox="1">
            <a:spLocks noGrp="1"/>
          </p:cNvSpPr>
          <p:nvPr>
            <p:ph type="body" sz="quarter" idx="23"/>
          </p:nvPr>
        </p:nvSpPr>
        <p:spPr>
          <a:xfrm>
            <a:off x="19261811" y="1334510"/>
            <a:ext cx="4214814" cy="609601"/>
          </a:xfrm>
          <a:prstGeom prst="rect">
            <a:avLst/>
          </a:prstGeom>
        </p:spPr>
        <p:txBody>
          <a:bodyPr>
            <a:spAutoFit/>
          </a:bodyPr>
          <a:lstStyle>
            <a:lvl1pPr marL="0" indent="0" algn="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245" name="Maescenas dolor"/>
          <p:cNvSpPr txBox="1">
            <a:spLocks noGrp="1"/>
          </p:cNvSpPr>
          <p:nvPr>
            <p:ph type="body" sz="quarter" idx="24"/>
          </p:nvPr>
        </p:nvSpPr>
        <p:spPr>
          <a:xfrm>
            <a:off x="8823731" y="2203317"/>
            <a:ext cx="6736538" cy="862832"/>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246" name="Monety"/>
          <p:cNvSpPr>
            <a:spLocks noGrp="1"/>
          </p:cNvSpPr>
          <p:nvPr>
            <p:ph type="body" sz="quarter" idx="25"/>
          </p:nvPr>
        </p:nvSpPr>
        <p:spPr>
          <a:xfrm>
            <a:off x="7466776" y="5639559"/>
            <a:ext cx="1829668" cy="1835162"/>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EFF5F5"/>
          </a:solidFill>
          <a:ln>
            <a:solidFill>
              <a:srgbClr val="000000"/>
            </a:solidFill>
          </a:ln>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7" name="Monety"/>
          <p:cNvSpPr>
            <a:spLocks noGrp="1"/>
          </p:cNvSpPr>
          <p:nvPr>
            <p:ph type="body" sz="quarter" idx="26"/>
          </p:nvPr>
        </p:nvSpPr>
        <p:spPr>
          <a:xfrm>
            <a:off x="11020850" y="5137718"/>
            <a:ext cx="2306263" cy="2313190"/>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D4D5D7"/>
          </a:solidFill>
          <a:ln>
            <a:solidFill>
              <a:srgbClr val="000000"/>
            </a:solidFill>
          </a:ln>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8" name="Monety"/>
          <p:cNvSpPr>
            <a:spLocks noGrp="1"/>
          </p:cNvSpPr>
          <p:nvPr>
            <p:ph type="body" sz="quarter" idx="27"/>
          </p:nvPr>
        </p:nvSpPr>
        <p:spPr>
          <a:xfrm>
            <a:off x="14775254" y="4646183"/>
            <a:ext cx="2809896" cy="2818334"/>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FCE1D2"/>
          </a:solidFill>
          <a:ln>
            <a:solidFill>
              <a:srgbClr val="000000"/>
            </a:solidFill>
          </a:ln>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9" name="76%"/>
          <p:cNvSpPr txBox="1">
            <a:spLocks noGrp="1"/>
          </p:cNvSpPr>
          <p:nvPr>
            <p:ph type="body" sz="quarter" idx="28"/>
          </p:nvPr>
        </p:nvSpPr>
        <p:spPr>
          <a:xfrm>
            <a:off x="15468110" y="3652530"/>
            <a:ext cx="1424183" cy="838188"/>
          </a:xfrm>
          <a:prstGeom prst="rect">
            <a:avLst/>
          </a:prstGeom>
        </p:spPr>
        <p:txBody>
          <a:bodyPr wrap="none">
            <a:spAutoFit/>
          </a:bodyPr>
          <a:lstStyle>
            <a:lvl1pPr marL="0" indent="0" algn="ctr">
              <a:spcBef>
                <a:spcPts val="0"/>
              </a:spcBef>
              <a:buClrTx/>
              <a:buSzTx/>
              <a:buNone/>
              <a:defRPr sz="4200" cap="all" spc="462">
                <a:solidFill>
                  <a:srgbClr val="000000"/>
                </a:solidFill>
                <a:latin typeface="Futura"/>
                <a:ea typeface="Futura"/>
                <a:cs typeface="Futura"/>
                <a:sym typeface="Futura"/>
              </a:defRPr>
            </a:lvl1pPr>
          </a:lstStyle>
          <a:p>
            <a:r>
              <a:t>76%</a:t>
            </a:r>
          </a:p>
        </p:txBody>
      </p:sp>
      <p:sp>
        <p:nvSpPr>
          <p:cNvPr id="250" name="13%"/>
          <p:cNvSpPr txBox="1">
            <a:spLocks noGrp="1"/>
          </p:cNvSpPr>
          <p:nvPr>
            <p:ph type="body" sz="quarter" idx="29"/>
          </p:nvPr>
        </p:nvSpPr>
        <p:spPr>
          <a:xfrm>
            <a:off x="7661445" y="4673690"/>
            <a:ext cx="1440330" cy="838189"/>
          </a:xfrm>
          <a:prstGeom prst="rect">
            <a:avLst/>
          </a:prstGeom>
        </p:spPr>
        <p:txBody>
          <a:bodyPr wrap="none">
            <a:spAutoFit/>
          </a:bodyPr>
          <a:lstStyle>
            <a:lvl1pPr marL="0" indent="0" algn="ctr">
              <a:spcBef>
                <a:spcPts val="0"/>
              </a:spcBef>
              <a:buClrTx/>
              <a:buSzTx/>
              <a:buNone/>
              <a:defRPr sz="4200" cap="all" spc="462">
                <a:solidFill>
                  <a:srgbClr val="000000"/>
                </a:solidFill>
                <a:latin typeface="Futura"/>
                <a:ea typeface="Futura"/>
                <a:cs typeface="Futura"/>
                <a:sym typeface="Futura"/>
              </a:defRPr>
            </a:lvl1pPr>
          </a:lstStyle>
          <a:p>
            <a:r>
              <a:t>13%</a:t>
            </a:r>
          </a:p>
        </p:txBody>
      </p:sp>
      <p:sp>
        <p:nvSpPr>
          <p:cNvPr id="251" name="54%"/>
          <p:cNvSpPr txBox="1">
            <a:spLocks noGrp="1"/>
          </p:cNvSpPr>
          <p:nvPr>
            <p:ph type="body" sz="quarter" idx="30"/>
          </p:nvPr>
        </p:nvSpPr>
        <p:spPr>
          <a:xfrm>
            <a:off x="11440794" y="4161721"/>
            <a:ext cx="1466375" cy="838189"/>
          </a:xfrm>
          <a:prstGeom prst="rect">
            <a:avLst/>
          </a:prstGeom>
        </p:spPr>
        <p:txBody>
          <a:bodyPr wrap="none">
            <a:spAutoFit/>
          </a:bodyPr>
          <a:lstStyle>
            <a:lvl1pPr marL="0" indent="0" algn="ctr">
              <a:spcBef>
                <a:spcPts val="0"/>
              </a:spcBef>
              <a:buClrTx/>
              <a:buSzTx/>
              <a:buNone/>
              <a:defRPr sz="4200" cap="all" spc="462">
                <a:solidFill>
                  <a:srgbClr val="000000"/>
                </a:solidFill>
                <a:latin typeface="Futura"/>
                <a:ea typeface="Futura"/>
                <a:cs typeface="Futura"/>
                <a:sym typeface="Futura"/>
              </a:defRPr>
            </a:lvl1pPr>
          </a:lstStyle>
          <a:p>
            <a:r>
              <a:t>54%</a:t>
            </a:r>
          </a:p>
        </p:txBody>
      </p:sp>
      <p:sp>
        <p:nvSpPr>
          <p:cNvPr id="252" name="graphicnode theme"/>
          <p:cNvSpPr txBox="1">
            <a:spLocks noGrp="1"/>
          </p:cNvSpPr>
          <p:nvPr>
            <p:ph type="body" sz="quarter" idx="31"/>
          </p:nvPr>
        </p:nvSpPr>
        <p:spPr>
          <a:xfrm rot="16200000">
            <a:off x="-408347" y="11417542"/>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253" name="2023"/>
          <p:cNvSpPr txBox="1">
            <a:spLocks noGrp="1"/>
          </p:cNvSpPr>
          <p:nvPr>
            <p:ph type="body" sz="quarter" idx="32"/>
          </p:nvPr>
        </p:nvSpPr>
        <p:spPr>
          <a:xfrm rot="16200000">
            <a:off x="6371810" y="6194061"/>
            <a:ext cx="1485456" cy="726158"/>
          </a:xfrm>
          <a:prstGeom prst="rect">
            <a:avLst/>
          </a:prstGeom>
        </p:spPr>
        <p:txBody>
          <a:bodyPr wrap="none">
            <a:spAutoFit/>
          </a:bodyPr>
          <a:lstStyle>
            <a:lvl1pPr marL="0" indent="0" algn="ctr">
              <a:spcBef>
                <a:spcPts val="0"/>
              </a:spcBef>
              <a:buClrTx/>
              <a:buSzTx/>
              <a:buNone/>
              <a:defRPr sz="3600" cap="all" spc="395">
                <a:solidFill>
                  <a:srgbClr val="040F13"/>
                </a:solidFill>
                <a:latin typeface="Futura"/>
                <a:ea typeface="Futura"/>
                <a:cs typeface="Futura"/>
                <a:sym typeface="Futura"/>
              </a:defRPr>
            </a:lvl1pPr>
          </a:lstStyle>
          <a:p>
            <a:r>
              <a:t>2023</a:t>
            </a:r>
          </a:p>
        </p:txBody>
      </p:sp>
      <p:sp>
        <p:nvSpPr>
          <p:cNvPr id="254" name="Facilisis at vero eros et accumsan et iusto odio dignissim qui blandit praesent luptatum zzril"/>
          <p:cNvSpPr txBox="1">
            <a:spLocks noGrp="1"/>
          </p:cNvSpPr>
          <p:nvPr>
            <p:ph type="body" sz="quarter" idx="33"/>
          </p:nvPr>
        </p:nvSpPr>
        <p:spPr>
          <a:xfrm>
            <a:off x="6898068" y="8576928"/>
            <a:ext cx="2967083"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255" name="Facillisis vero"/>
          <p:cNvSpPr txBox="1">
            <a:spLocks noGrp="1"/>
          </p:cNvSpPr>
          <p:nvPr>
            <p:ph type="body" sz="quarter" idx="34"/>
          </p:nvPr>
        </p:nvSpPr>
        <p:spPr>
          <a:xfrm>
            <a:off x="7220138" y="8019158"/>
            <a:ext cx="2322945" cy="453567"/>
          </a:xfrm>
          <a:prstGeom prst="rect">
            <a:avLst/>
          </a:prstGeom>
        </p:spPr>
        <p:txBody>
          <a:bodyPr wrap="none">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Facillisis vero</a:t>
            </a:r>
          </a:p>
        </p:txBody>
      </p:sp>
      <p:sp>
        <p:nvSpPr>
          <p:cNvPr id="256" name="2024"/>
          <p:cNvSpPr txBox="1">
            <a:spLocks noGrp="1"/>
          </p:cNvSpPr>
          <p:nvPr>
            <p:ph type="body" sz="quarter" idx="35"/>
          </p:nvPr>
        </p:nvSpPr>
        <p:spPr>
          <a:xfrm rot="16200000">
            <a:off x="9892880" y="6170248"/>
            <a:ext cx="1482331" cy="726158"/>
          </a:xfrm>
          <a:prstGeom prst="rect">
            <a:avLst/>
          </a:prstGeom>
        </p:spPr>
        <p:txBody>
          <a:bodyPr wrap="none">
            <a:spAutoFit/>
          </a:bodyPr>
          <a:lstStyle>
            <a:lvl1pPr marL="0" indent="0" algn="ctr">
              <a:spcBef>
                <a:spcPts val="0"/>
              </a:spcBef>
              <a:buClrTx/>
              <a:buSzTx/>
              <a:buNone/>
              <a:defRPr sz="3600" cap="all" spc="395">
                <a:solidFill>
                  <a:srgbClr val="040F13"/>
                </a:solidFill>
                <a:latin typeface="Futura"/>
                <a:ea typeface="Futura"/>
                <a:cs typeface="Futura"/>
                <a:sym typeface="Futura"/>
              </a:defRPr>
            </a:lvl1pPr>
          </a:lstStyle>
          <a:p>
            <a:r>
              <a:t>2024</a:t>
            </a:r>
          </a:p>
        </p:txBody>
      </p:sp>
      <p:sp>
        <p:nvSpPr>
          <p:cNvPr id="257" name="Facillisis vero"/>
          <p:cNvSpPr txBox="1">
            <a:spLocks noGrp="1"/>
          </p:cNvSpPr>
          <p:nvPr>
            <p:ph type="body" sz="quarter" idx="36"/>
          </p:nvPr>
        </p:nvSpPr>
        <p:spPr>
          <a:xfrm>
            <a:off x="15018729" y="8019158"/>
            <a:ext cx="2322945" cy="453567"/>
          </a:xfrm>
          <a:prstGeom prst="rect">
            <a:avLst/>
          </a:prstGeom>
        </p:spPr>
        <p:txBody>
          <a:bodyPr wrap="none">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Facillisis vero</a:t>
            </a:r>
          </a:p>
        </p:txBody>
      </p:sp>
      <p:sp>
        <p:nvSpPr>
          <p:cNvPr id="258" name="2025"/>
          <p:cNvSpPr txBox="1">
            <a:spLocks noGrp="1"/>
          </p:cNvSpPr>
          <p:nvPr>
            <p:ph type="body" sz="quarter" idx="37"/>
          </p:nvPr>
        </p:nvSpPr>
        <p:spPr>
          <a:xfrm rot="16200000">
            <a:off x="13629381" y="6159538"/>
            <a:ext cx="1485456" cy="726158"/>
          </a:xfrm>
          <a:prstGeom prst="rect">
            <a:avLst/>
          </a:prstGeom>
        </p:spPr>
        <p:txBody>
          <a:bodyPr wrap="none">
            <a:spAutoFit/>
          </a:bodyPr>
          <a:lstStyle>
            <a:lvl1pPr marL="0" indent="0" algn="ctr">
              <a:spcBef>
                <a:spcPts val="0"/>
              </a:spcBef>
              <a:buClrTx/>
              <a:buSzTx/>
              <a:buNone/>
              <a:defRPr sz="3600" cap="all" spc="395">
                <a:solidFill>
                  <a:srgbClr val="040F13"/>
                </a:solidFill>
                <a:latin typeface="Futura"/>
                <a:ea typeface="Futura"/>
                <a:cs typeface="Futura"/>
                <a:sym typeface="Futura"/>
              </a:defRPr>
            </a:lvl1pPr>
          </a:lstStyle>
          <a:p>
            <a:r>
              <a:t>2025</a:t>
            </a:r>
          </a:p>
        </p:txBody>
      </p:sp>
      <p:sp>
        <p:nvSpPr>
          <p:cNvPr id="259" name="Facillisis vero"/>
          <p:cNvSpPr txBox="1">
            <a:spLocks noGrp="1"/>
          </p:cNvSpPr>
          <p:nvPr>
            <p:ph type="body" sz="quarter" idx="38"/>
          </p:nvPr>
        </p:nvSpPr>
        <p:spPr>
          <a:xfrm>
            <a:off x="11012509" y="7995346"/>
            <a:ext cx="2322945" cy="453567"/>
          </a:xfrm>
          <a:prstGeom prst="rect">
            <a:avLst/>
          </a:prstGeom>
        </p:spPr>
        <p:txBody>
          <a:bodyPr wrap="none">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Facillisis vero</a:t>
            </a:r>
          </a:p>
        </p:txBody>
      </p:sp>
      <p:sp>
        <p:nvSpPr>
          <p:cNvPr id="260" name="Facilisis at vero eros et accumsan et iusto odio dignissim qui blandit praesent luptatum zzril"/>
          <p:cNvSpPr txBox="1">
            <a:spLocks noGrp="1"/>
          </p:cNvSpPr>
          <p:nvPr>
            <p:ph type="body" sz="quarter" idx="39"/>
          </p:nvPr>
        </p:nvSpPr>
        <p:spPr>
          <a:xfrm>
            <a:off x="10698996" y="8576928"/>
            <a:ext cx="2949971"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261" name="Facilisis at vero eros et accumsan et iusto odio dignissim qui blandit praesent luptatum zzril"/>
          <p:cNvSpPr txBox="1">
            <a:spLocks noGrp="1"/>
          </p:cNvSpPr>
          <p:nvPr>
            <p:ph type="body" sz="quarter" idx="40"/>
          </p:nvPr>
        </p:nvSpPr>
        <p:spPr>
          <a:xfrm>
            <a:off x="14705217" y="8576928"/>
            <a:ext cx="2949971"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262" name="In vulputate velit esse molestie consequat, vel illum dolore eu feugiat nulla facilisis at vero eros et accumsan et iusto odio dignissim qui blandit praesent luptatum zzril delenit augue duis dolore te feugait nulla facilisi. Nam liber tempor cum soluta "/>
          <p:cNvSpPr txBox="1">
            <a:spLocks noGrp="1"/>
          </p:cNvSpPr>
          <p:nvPr>
            <p:ph type="body" sz="quarter" idx="41"/>
          </p:nvPr>
        </p:nvSpPr>
        <p:spPr>
          <a:xfrm>
            <a:off x="6740844" y="10533998"/>
            <a:ext cx="10902312" cy="1095376"/>
          </a:xfrm>
          <a:prstGeom prst="rect">
            <a:avLst/>
          </a:prstGeom>
        </p:spPr>
        <p:txBody>
          <a:bodyPr>
            <a:spAutoFit/>
          </a:bodyPr>
          <a:lstStyle>
            <a:lvl1pPr marL="0" indent="0" algn="ctr">
              <a:spcBef>
                <a:spcPts val="1400"/>
              </a:spcBef>
              <a:buClrTx/>
              <a:buSzTx/>
              <a:buNone/>
              <a:defRPr sz="1800">
                <a:solidFill>
                  <a:srgbClr val="000000"/>
                </a:solidFill>
                <a:latin typeface="Avenir Next Regular"/>
                <a:ea typeface="Avenir Next Regular"/>
                <a:cs typeface="Avenir Next Regular"/>
                <a:sym typeface="Avenir Next Regular"/>
              </a:defRPr>
            </a:lvl1pPr>
          </a:lstStyle>
          <a:p>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263"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nalyzes">
    <p:spTree>
      <p:nvGrpSpPr>
        <p:cNvPr id="1" name=""/>
        <p:cNvGrpSpPr/>
        <p:nvPr/>
      </p:nvGrpSpPr>
      <p:grpSpPr>
        <a:xfrm>
          <a:off x="0" y="0"/>
          <a:ext cx="0" cy="0"/>
          <a:chOff x="0" y="0"/>
          <a:chExt cx="0" cy="0"/>
        </a:xfrm>
      </p:grpSpPr>
      <p:sp>
        <p:nvSpPr>
          <p:cNvPr id="270" name="Koło"/>
          <p:cNvSpPr>
            <a:spLocks noGrp="1"/>
          </p:cNvSpPr>
          <p:nvPr>
            <p:ph type="body" sz="quarter" idx="21"/>
          </p:nvPr>
        </p:nvSpPr>
        <p:spPr>
          <a:xfrm>
            <a:off x="22631601" y="510880"/>
            <a:ext cx="746095" cy="746095"/>
          </a:xfrm>
          <a:prstGeom prst="ellipse">
            <a:avLst/>
          </a:prstGeom>
          <a:solidFill>
            <a:srgbClr val="040F13"/>
          </a:solidFill>
          <a:ln w="25400"/>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1" name="6"/>
          <p:cNvSpPr txBox="1">
            <a:spLocks noGrp="1"/>
          </p:cNvSpPr>
          <p:nvPr>
            <p:ph type="body" sz="quarter" idx="22"/>
          </p:nvPr>
        </p:nvSpPr>
        <p:spPr>
          <a:xfrm>
            <a:off x="22709236" y="419583"/>
            <a:ext cx="590825" cy="928688"/>
          </a:xfrm>
          <a:prstGeom prst="rect">
            <a:avLst/>
          </a:prstGeom>
        </p:spPr>
        <p:txBody>
          <a:bodyPr wrap="none">
            <a:spAutoFit/>
          </a:bodyPr>
          <a:lstStyle>
            <a:lvl1pPr marL="0" indent="0" algn="ctr">
              <a:spcBef>
                <a:spcPts val="0"/>
              </a:spcBef>
              <a:buClrTx/>
              <a:buSzTx/>
              <a:buNone/>
              <a:defRPr sz="4000">
                <a:solidFill>
                  <a:srgbClr val="FFFFFF"/>
                </a:solidFill>
                <a:latin typeface="Wingdings"/>
                <a:ea typeface="Wingdings"/>
                <a:cs typeface="Wingdings"/>
                <a:sym typeface="Wingdings"/>
              </a:defRPr>
            </a:lvl1pPr>
          </a:lstStyle>
          <a:p>
            <a:r>
              <a:t>6</a:t>
            </a:r>
          </a:p>
        </p:txBody>
      </p:sp>
      <p:sp>
        <p:nvSpPr>
          <p:cNvPr id="272" name="Business theme"/>
          <p:cNvSpPr txBox="1">
            <a:spLocks noGrp="1"/>
          </p:cNvSpPr>
          <p:nvPr>
            <p:ph type="body" sz="quarter" idx="23"/>
          </p:nvPr>
        </p:nvSpPr>
        <p:spPr>
          <a:xfrm>
            <a:off x="19238320" y="1311019"/>
            <a:ext cx="4214813" cy="609601"/>
          </a:xfrm>
          <a:prstGeom prst="rect">
            <a:avLst/>
          </a:prstGeom>
        </p:spPr>
        <p:txBody>
          <a:bodyPr>
            <a:spAutoFit/>
          </a:bodyPr>
          <a:lstStyle>
            <a:lvl1pPr marL="0" indent="0" algn="r">
              <a:spcBef>
                <a:spcPts val="0"/>
              </a:spcBef>
              <a:buClrTx/>
              <a:buSzTx/>
              <a:buNone/>
              <a:defRPr sz="2200" cap="all">
                <a:solidFill>
                  <a:srgbClr val="000000"/>
                </a:solidFill>
                <a:latin typeface="Helvetica Neue"/>
                <a:ea typeface="Helvetica Neue"/>
                <a:cs typeface="Helvetica Neue"/>
                <a:sym typeface="Helvetica Neue"/>
              </a:defRPr>
            </a:lvl1pPr>
          </a:lstStyle>
          <a:p>
            <a:r>
              <a:t>Business theme</a:t>
            </a:r>
          </a:p>
        </p:txBody>
      </p:sp>
      <p:sp>
        <p:nvSpPr>
          <p:cNvPr id="273" name="Maescenas dolor"/>
          <p:cNvSpPr txBox="1">
            <a:spLocks noGrp="1"/>
          </p:cNvSpPr>
          <p:nvPr>
            <p:ph type="body" sz="quarter" idx="24"/>
          </p:nvPr>
        </p:nvSpPr>
        <p:spPr>
          <a:xfrm>
            <a:off x="8823731" y="2000593"/>
            <a:ext cx="6736538" cy="862833"/>
          </a:xfrm>
          <a:prstGeom prst="rect">
            <a:avLst/>
          </a:prstGeom>
          <a:solidFill>
            <a:srgbClr val="FFFFFF"/>
          </a:solidFill>
        </p:spPr>
        <p:txBody>
          <a:bodyPr wrap="none">
            <a:spAutoFit/>
          </a:bodyPr>
          <a:lstStyle>
            <a:lvl1pPr marL="0" indent="0" algn="ctr">
              <a:spcBef>
                <a:spcPts val="0"/>
              </a:spcBef>
              <a:buClrTx/>
              <a:buSzTx/>
              <a:buNone/>
              <a:defRPr sz="4400" cap="all" spc="483">
                <a:solidFill>
                  <a:srgbClr val="040F13"/>
                </a:solidFill>
                <a:latin typeface="Futura"/>
                <a:ea typeface="Futura"/>
                <a:cs typeface="Futura"/>
                <a:sym typeface="Futura"/>
              </a:defRPr>
            </a:lvl1pPr>
          </a:lstStyle>
          <a:p>
            <a:r>
              <a:t>Maescenas dolor</a:t>
            </a:r>
          </a:p>
        </p:txBody>
      </p:sp>
      <p:sp>
        <p:nvSpPr>
          <p:cNvPr id="274" name="Skała"/>
          <p:cNvSpPr>
            <a:spLocks noGrp="1"/>
          </p:cNvSpPr>
          <p:nvPr>
            <p:ph type="body" sz="quarter" idx="25"/>
          </p:nvPr>
        </p:nvSpPr>
        <p:spPr>
          <a:xfrm>
            <a:off x="8072162" y="4572100"/>
            <a:ext cx="8297947" cy="4334385"/>
          </a:xfrm>
          <a:custGeom>
            <a:avLst/>
            <a:gdLst/>
            <a:ahLst/>
            <a:cxnLst>
              <a:cxn ang="0">
                <a:pos x="wd2" y="hd2"/>
              </a:cxn>
              <a:cxn ang="5400000">
                <a:pos x="wd2" y="hd2"/>
              </a:cxn>
              <a:cxn ang="10800000">
                <a:pos x="wd2" y="hd2"/>
              </a:cxn>
              <a:cxn ang="16200000">
                <a:pos x="wd2" y="hd2"/>
              </a:cxn>
            </a:cxnLst>
            <a:rect l="0" t="0" r="r" b="b"/>
            <a:pathLst>
              <a:path w="21600" h="21600" extrusionOk="0">
                <a:moveTo>
                  <a:pt x="9098" y="0"/>
                </a:moveTo>
                <a:lnTo>
                  <a:pt x="6451" y="1563"/>
                </a:lnTo>
                <a:lnTo>
                  <a:pt x="5935" y="2112"/>
                </a:lnTo>
                <a:lnTo>
                  <a:pt x="3909" y="8955"/>
                </a:lnTo>
                <a:lnTo>
                  <a:pt x="3243" y="9250"/>
                </a:lnTo>
                <a:lnTo>
                  <a:pt x="1350" y="13060"/>
                </a:lnTo>
                <a:lnTo>
                  <a:pt x="0" y="20325"/>
                </a:lnTo>
                <a:lnTo>
                  <a:pt x="361" y="21600"/>
                </a:lnTo>
                <a:lnTo>
                  <a:pt x="21269" y="21600"/>
                </a:lnTo>
                <a:lnTo>
                  <a:pt x="21600" y="20697"/>
                </a:lnTo>
                <a:lnTo>
                  <a:pt x="20307" y="13685"/>
                </a:lnTo>
                <a:lnTo>
                  <a:pt x="18718" y="10560"/>
                </a:lnTo>
                <a:lnTo>
                  <a:pt x="18012" y="10330"/>
                </a:lnTo>
                <a:lnTo>
                  <a:pt x="16953" y="11455"/>
                </a:lnTo>
                <a:lnTo>
                  <a:pt x="16423" y="11175"/>
                </a:lnTo>
                <a:lnTo>
                  <a:pt x="15567" y="8506"/>
                </a:lnTo>
                <a:lnTo>
                  <a:pt x="13834" y="6325"/>
                </a:lnTo>
                <a:lnTo>
                  <a:pt x="13216" y="4805"/>
                </a:lnTo>
                <a:lnTo>
                  <a:pt x="12157" y="4467"/>
                </a:lnTo>
                <a:lnTo>
                  <a:pt x="9748" y="507"/>
                </a:lnTo>
                <a:lnTo>
                  <a:pt x="9098" y="0"/>
                </a:lnTo>
                <a:close/>
              </a:path>
            </a:pathLst>
          </a:custGeom>
          <a:solidFill>
            <a:srgbClr val="EFF5F5"/>
          </a:solidFill>
          <a:ln>
            <a:solidFill>
              <a:srgbClr val="000000"/>
            </a:solidFill>
          </a:ln>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5" name="graphicnode theme"/>
          <p:cNvSpPr txBox="1">
            <a:spLocks noGrp="1"/>
          </p:cNvSpPr>
          <p:nvPr>
            <p:ph type="body" sz="quarter" idx="26"/>
          </p:nvPr>
        </p:nvSpPr>
        <p:spPr>
          <a:xfrm rot="16200000">
            <a:off x="-502313" y="11347068"/>
            <a:ext cx="3083241" cy="453567"/>
          </a:xfrm>
          <a:prstGeom prst="rect">
            <a:avLst/>
          </a:prstGeom>
          <a:solidFill>
            <a:srgbClr val="000000"/>
          </a:solidFill>
        </p:spPr>
        <p:txBody>
          <a:bodyPr wrap="none">
            <a:spAutoFit/>
          </a:bodyPr>
          <a:lstStyle>
            <a:lvl1pPr marL="0" indent="0" algn="ctr">
              <a:lnSpc>
                <a:spcPct val="90000"/>
              </a:lnSpc>
              <a:spcBef>
                <a:spcPts val="0"/>
              </a:spcBef>
              <a:buClrTx/>
              <a:buSzTx/>
              <a:buNone/>
              <a:defRPr sz="1800" cap="all" spc="180">
                <a:solidFill>
                  <a:srgbClr val="FFFFFF"/>
                </a:solidFill>
                <a:latin typeface="Futura"/>
                <a:ea typeface="Futura"/>
                <a:cs typeface="Futura"/>
                <a:sym typeface="Futura"/>
              </a:defRPr>
            </a:lvl1pPr>
          </a:lstStyle>
          <a:p>
            <a:r>
              <a:t>graphicnode theme</a:t>
            </a:r>
          </a:p>
        </p:txBody>
      </p:sp>
      <p:sp>
        <p:nvSpPr>
          <p:cNvPr id="276" name="76%"/>
          <p:cNvSpPr txBox="1">
            <a:spLocks noGrp="1"/>
          </p:cNvSpPr>
          <p:nvPr>
            <p:ph type="body" sz="quarter" idx="27"/>
          </p:nvPr>
        </p:nvSpPr>
        <p:spPr>
          <a:xfrm>
            <a:off x="9063879" y="4582444"/>
            <a:ext cx="1182544" cy="701515"/>
          </a:xfrm>
          <a:prstGeom prst="rect">
            <a:avLst/>
          </a:prstGeom>
        </p:spPr>
        <p:txBody>
          <a:bodyPr wrap="none">
            <a:spAutoFit/>
          </a:bodyPr>
          <a:lstStyle>
            <a:lvl1pPr marL="0" indent="0" algn="ctr">
              <a:spcBef>
                <a:spcPts val="0"/>
              </a:spcBef>
              <a:buClrTx/>
              <a:buSzTx/>
              <a:buNone/>
              <a:defRPr sz="3400" cap="all" spc="373">
                <a:solidFill>
                  <a:srgbClr val="000000"/>
                </a:solidFill>
                <a:latin typeface="Futura"/>
                <a:ea typeface="Futura"/>
                <a:cs typeface="Futura"/>
                <a:sym typeface="Futura"/>
              </a:defRPr>
            </a:lvl1pPr>
          </a:lstStyle>
          <a:p>
            <a:r>
              <a:t>76%</a:t>
            </a:r>
          </a:p>
        </p:txBody>
      </p:sp>
      <p:sp>
        <p:nvSpPr>
          <p:cNvPr id="277" name="13%"/>
          <p:cNvSpPr txBox="1">
            <a:spLocks noGrp="1"/>
          </p:cNvSpPr>
          <p:nvPr>
            <p:ph type="body" sz="quarter" idx="28"/>
          </p:nvPr>
        </p:nvSpPr>
        <p:spPr>
          <a:xfrm>
            <a:off x="15837954" y="6651354"/>
            <a:ext cx="1195615" cy="701515"/>
          </a:xfrm>
          <a:prstGeom prst="rect">
            <a:avLst/>
          </a:prstGeom>
        </p:spPr>
        <p:txBody>
          <a:bodyPr wrap="none">
            <a:spAutoFit/>
          </a:bodyPr>
          <a:lstStyle>
            <a:lvl1pPr marL="0" indent="0" algn="ctr">
              <a:spcBef>
                <a:spcPts val="0"/>
              </a:spcBef>
              <a:buClrTx/>
              <a:buSzTx/>
              <a:buNone/>
              <a:defRPr sz="3400" cap="all" spc="373">
                <a:solidFill>
                  <a:srgbClr val="000000"/>
                </a:solidFill>
                <a:latin typeface="Futura"/>
                <a:ea typeface="Futura"/>
                <a:cs typeface="Futura"/>
                <a:sym typeface="Futura"/>
              </a:defRPr>
            </a:lvl1pPr>
          </a:lstStyle>
          <a:p>
            <a:r>
              <a:t>13%</a:t>
            </a:r>
          </a:p>
        </p:txBody>
      </p:sp>
      <p:sp>
        <p:nvSpPr>
          <p:cNvPr id="278" name="54%"/>
          <p:cNvSpPr txBox="1">
            <a:spLocks noGrp="1"/>
          </p:cNvSpPr>
          <p:nvPr>
            <p:ph type="body" sz="quarter" idx="29"/>
          </p:nvPr>
        </p:nvSpPr>
        <p:spPr>
          <a:xfrm>
            <a:off x="13404721" y="5210698"/>
            <a:ext cx="1216699" cy="701514"/>
          </a:xfrm>
          <a:prstGeom prst="rect">
            <a:avLst/>
          </a:prstGeom>
        </p:spPr>
        <p:txBody>
          <a:bodyPr wrap="none">
            <a:spAutoFit/>
          </a:bodyPr>
          <a:lstStyle>
            <a:lvl1pPr marL="0" indent="0" algn="ctr">
              <a:spcBef>
                <a:spcPts val="0"/>
              </a:spcBef>
              <a:buClrTx/>
              <a:buSzTx/>
              <a:buNone/>
              <a:defRPr sz="3400" cap="all" spc="373">
                <a:solidFill>
                  <a:srgbClr val="000000"/>
                </a:solidFill>
                <a:latin typeface="Futura"/>
                <a:ea typeface="Futura"/>
                <a:cs typeface="Futura"/>
                <a:sym typeface="Futura"/>
              </a:defRPr>
            </a:lvl1pPr>
          </a:lstStyle>
          <a:p>
            <a:r>
              <a:t>54%</a:t>
            </a:r>
          </a:p>
        </p:txBody>
      </p:sp>
      <p:sp>
        <p:nvSpPr>
          <p:cNvPr id="279" name="14%"/>
          <p:cNvSpPr txBox="1">
            <a:spLocks noGrp="1"/>
          </p:cNvSpPr>
          <p:nvPr>
            <p:ph type="body" sz="quarter" idx="30"/>
          </p:nvPr>
        </p:nvSpPr>
        <p:spPr>
          <a:xfrm>
            <a:off x="7350379" y="6731521"/>
            <a:ext cx="1192452" cy="701515"/>
          </a:xfrm>
          <a:prstGeom prst="rect">
            <a:avLst/>
          </a:prstGeom>
        </p:spPr>
        <p:txBody>
          <a:bodyPr wrap="none">
            <a:spAutoFit/>
          </a:bodyPr>
          <a:lstStyle>
            <a:lvl1pPr marL="0" indent="0" algn="ctr">
              <a:spcBef>
                <a:spcPts val="0"/>
              </a:spcBef>
              <a:buClrTx/>
              <a:buSzTx/>
              <a:buNone/>
              <a:defRPr sz="3400" cap="all" spc="373">
                <a:solidFill>
                  <a:srgbClr val="000000"/>
                </a:solidFill>
                <a:latin typeface="Futura"/>
                <a:ea typeface="Futura"/>
                <a:cs typeface="Futura"/>
                <a:sym typeface="Futura"/>
              </a:defRPr>
            </a:lvl1pPr>
          </a:lstStyle>
          <a:p>
            <a:r>
              <a:t>14%</a:t>
            </a:r>
          </a:p>
        </p:txBody>
      </p:sp>
      <p:sp>
        <p:nvSpPr>
          <p:cNvPr id="280" name="88%"/>
          <p:cNvSpPr txBox="1">
            <a:spLocks noGrp="1"/>
          </p:cNvSpPr>
          <p:nvPr>
            <p:ph type="body" sz="quarter" idx="31"/>
          </p:nvPr>
        </p:nvSpPr>
        <p:spPr>
          <a:xfrm>
            <a:off x="11143301" y="3879975"/>
            <a:ext cx="1226608" cy="701514"/>
          </a:xfrm>
          <a:prstGeom prst="rect">
            <a:avLst/>
          </a:prstGeom>
        </p:spPr>
        <p:txBody>
          <a:bodyPr wrap="none">
            <a:spAutoFit/>
          </a:bodyPr>
          <a:lstStyle>
            <a:lvl1pPr marL="0" indent="0" algn="ctr">
              <a:spcBef>
                <a:spcPts val="0"/>
              </a:spcBef>
              <a:buClrTx/>
              <a:buSzTx/>
              <a:buNone/>
              <a:defRPr sz="3400" cap="all" spc="373">
                <a:solidFill>
                  <a:srgbClr val="000000"/>
                </a:solidFill>
                <a:latin typeface="Futura"/>
                <a:ea typeface="Futura"/>
                <a:cs typeface="Futura"/>
                <a:sym typeface="Futura"/>
              </a:defRPr>
            </a:lvl1pPr>
          </a:lstStyle>
          <a:p>
            <a:r>
              <a:t>88%</a:t>
            </a:r>
          </a:p>
        </p:txBody>
      </p:sp>
      <p:sp>
        <p:nvSpPr>
          <p:cNvPr id="281" name="Facillisis vero"/>
          <p:cNvSpPr txBox="1">
            <a:spLocks noGrp="1"/>
          </p:cNvSpPr>
          <p:nvPr>
            <p:ph type="body" sz="quarter" idx="32"/>
          </p:nvPr>
        </p:nvSpPr>
        <p:spPr>
          <a:xfrm>
            <a:off x="10595132" y="6308638"/>
            <a:ext cx="2322945" cy="453568"/>
          </a:xfrm>
          <a:prstGeom prst="rect">
            <a:avLst/>
          </a:prstGeom>
        </p:spPr>
        <p:txBody>
          <a:bodyPr wrap="none">
            <a:spAutoFit/>
          </a:bodyPr>
          <a:lstStyle>
            <a:lvl1pPr marL="0" indent="0" algn="ctr">
              <a:spcBef>
                <a:spcPts val="0"/>
              </a:spcBef>
              <a:buClrTx/>
              <a:buSzTx/>
              <a:buNone/>
              <a:defRPr sz="1800" cap="all" spc="197">
                <a:solidFill>
                  <a:srgbClr val="040F13"/>
                </a:solidFill>
                <a:latin typeface="Futura"/>
                <a:ea typeface="Futura"/>
                <a:cs typeface="Futura"/>
                <a:sym typeface="Futura"/>
              </a:defRPr>
            </a:lvl1pPr>
          </a:lstStyle>
          <a:p>
            <a:r>
              <a:t>Facillisis vero</a:t>
            </a:r>
          </a:p>
        </p:txBody>
      </p:sp>
      <p:sp>
        <p:nvSpPr>
          <p:cNvPr id="282" name="Facilisis at vero eros et accumsan et iusto odio dignissim qui blandit praesent luptatum zzril"/>
          <p:cNvSpPr txBox="1">
            <a:spLocks noGrp="1"/>
          </p:cNvSpPr>
          <p:nvPr>
            <p:ph type="body" sz="quarter" idx="33"/>
          </p:nvPr>
        </p:nvSpPr>
        <p:spPr>
          <a:xfrm>
            <a:off x="10281618" y="6890220"/>
            <a:ext cx="2949972" cy="818516"/>
          </a:xfrm>
          <a:prstGeom prst="rect">
            <a:avLst/>
          </a:prstGeom>
        </p:spPr>
        <p:txBody>
          <a:bodyPr>
            <a:spAutoFit/>
          </a:bodyPr>
          <a:lstStyle>
            <a:lvl1pPr marL="0" indent="0" algn="ctr">
              <a:lnSpc>
                <a:spcPct val="90000"/>
              </a:lnSpc>
              <a:spcBef>
                <a:spcPts val="1400"/>
              </a:spcBef>
              <a:buClrTx/>
              <a:buSzTx/>
              <a:buNone/>
              <a:defRPr sz="1400">
                <a:solidFill>
                  <a:srgbClr val="000000"/>
                </a:solidFill>
                <a:latin typeface="Avenir Next Regular"/>
                <a:ea typeface="Avenir Next Regular"/>
                <a:cs typeface="Avenir Next Regular"/>
                <a:sym typeface="Avenir Next Regular"/>
              </a:defRPr>
            </a:lvl1pPr>
          </a:lstStyle>
          <a:p>
            <a:r>
              <a:t>Facilisis at vero eros et accumsan et iusto odio dignissim qui blandit praesent luptatum zzril</a:t>
            </a:r>
          </a:p>
        </p:txBody>
      </p:sp>
      <p:sp>
        <p:nvSpPr>
          <p:cNvPr id="283" name="Duis autem vel eum iriure dolor in hendrerit…"/>
          <p:cNvSpPr txBox="1">
            <a:spLocks noGrp="1"/>
          </p:cNvSpPr>
          <p:nvPr>
            <p:ph type="body" sz="quarter" idx="34"/>
          </p:nvPr>
        </p:nvSpPr>
        <p:spPr>
          <a:xfrm>
            <a:off x="6740844" y="10051069"/>
            <a:ext cx="10902312" cy="1591571"/>
          </a:xfrm>
          <a:prstGeom prst="rect">
            <a:avLst/>
          </a:prstGeom>
        </p:spPr>
        <p:txBody>
          <a:bodyPr>
            <a:spAutoFit/>
          </a:bodyPr>
          <a:lstStyle/>
          <a:p>
            <a:pPr marL="0" indent="0" algn="ctr">
              <a:spcBef>
                <a:spcPts val="1400"/>
              </a:spcBef>
              <a:buClrTx/>
              <a:buSzTx/>
              <a:buNone/>
              <a:defRPr sz="1800">
                <a:solidFill>
                  <a:srgbClr val="000000"/>
                </a:solidFill>
                <a:latin typeface="Futura"/>
                <a:ea typeface="Futura"/>
                <a:cs typeface="Futura"/>
                <a:sym typeface="Futura"/>
              </a:defRPr>
            </a:pPr>
            <a:r>
              <a:rPr cap="all">
                <a:latin typeface="Futura Bold"/>
                <a:ea typeface="Futura Bold"/>
                <a:cs typeface="Futura Bold"/>
                <a:sym typeface="Futura Bold"/>
              </a:rPr>
              <a:t>Duis autem vel eum iriure dolor in hendrerit</a:t>
            </a:r>
            <a:r>
              <a:t> </a:t>
            </a:r>
          </a:p>
          <a:p>
            <a:pPr marL="0" indent="0" algn="ctr">
              <a:spcBef>
                <a:spcPts val="1400"/>
              </a:spcBef>
              <a:buClrTx/>
              <a:buSzTx/>
              <a:buNone/>
              <a:defRPr sz="1800">
                <a:solidFill>
                  <a:srgbClr val="000000"/>
                </a:solidFill>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284"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kst tytułowy"/>
          <p:cNvSpPr txBox="1">
            <a:spLocks noGrp="1"/>
          </p:cNvSpPr>
          <p:nvPr>
            <p:ph type="title"/>
          </p:nvPr>
        </p:nvSpPr>
        <p:spPr>
          <a:xfrm>
            <a:off x="4833937" y="357187"/>
            <a:ext cx="14716126" cy="342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Tekst tytułowy</a:t>
            </a:r>
          </a:p>
        </p:txBody>
      </p:sp>
      <p:sp>
        <p:nvSpPr>
          <p:cNvPr id="3" name="Treść - poziom 1…"/>
          <p:cNvSpPr txBox="1">
            <a:spLocks noGrp="1"/>
          </p:cNvSpPr>
          <p:nvPr>
            <p:ph type="body" idx="1"/>
          </p:nvPr>
        </p:nvSpPr>
        <p:spPr>
          <a:xfrm>
            <a:off x="4833937" y="1785937"/>
            <a:ext cx="14716126" cy="9036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Treść - poziom 1</a:t>
            </a:r>
          </a:p>
          <a:p>
            <a:pPr lvl="1"/>
            <a:r>
              <a:t>Treść - poziom 2</a:t>
            </a:r>
          </a:p>
          <a:p>
            <a:pPr lvl="2"/>
            <a:r>
              <a:t>Treść - poziom 3</a:t>
            </a:r>
          </a:p>
          <a:p>
            <a:pPr lvl="3"/>
            <a:r>
              <a:t>Treść - poziom 4</a:t>
            </a:r>
          </a:p>
          <a:p>
            <a:pPr lvl="4"/>
            <a:r>
              <a:t>Treść - poziom 5</a:t>
            </a:r>
          </a:p>
        </p:txBody>
      </p:sp>
      <p:sp>
        <p:nvSpPr>
          <p:cNvPr id="4" name="Numer slajdu"/>
          <p:cNvSpPr txBox="1">
            <a:spLocks noGrp="1"/>
          </p:cNvSpPr>
          <p:nvPr>
            <p:ph type="sldNum" sz="quarter" idx="2"/>
          </p:nvPr>
        </p:nvSpPr>
        <p:spPr>
          <a:xfrm>
            <a:off x="11965582" y="13094890"/>
            <a:ext cx="434976" cy="460376"/>
          </a:xfrm>
          <a:prstGeom prst="rect">
            <a:avLst/>
          </a:prstGeom>
          <a:ln w="12700">
            <a:miter lim="400000"/>
          </a:ln>
        </p:spPr>
        <p:txBody>
          <a:bodyPr wrap="none" lIns="71437" tIns="71437" rIns="71437" bIns="71437" anchor="b">
            <a:spAutoFit/>
          </a:bodyPr>
          <a:lstStyle>
            <a:lvl1pPr>
              <a:defRPr sz="2200">
                <a:solidFill>
                  <a:srgbClr val="000000"/>
                </a:solidFill>
                <a:latin typeface="Gill Sans"/>
                <a:ea typeface="Gill Sans"/>
                <a:cs typeface="Gill Sans"/>
                <a:sym typeface="Gill Sans"/>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 id="2147483662" r:id="rId10"/>
    <p:sldLayoutId id="2147483663" r:id="rId11"/>
    <p:sldLayoutId id="2147483664" r:id="rId12"/>
    <p:sldLayoutId id="2147483665" r:id="rId13"/>
    <p:sldLayoutId id="2147483666" r:id="rId14"/>
    <p:sldLayoutId id="2147483667" r:id="rId15"/>
    <p:sldLayoutId id="2147483668" r:id="rId16"/>
  </p:sldLayoutIdLst>
  <p:transition spd="med"/>
  <p:txStyles>
    <p:titleStyle>
      <a:lvl1pPr marL="0" marR="0" indent="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1pPr>
      <a:lvl2pPr marL="0" marR="0" indent="2286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2pPr>
      <a:lvl3pPr marL="0" marR="0" indent="4572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3pPr>
      <a:lvl4pPr marL="0" marR="0" indent="6858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4pPr>
      <a:lvl5pPr marL="0" marR="0" indent="9144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5pPr>
      <a:lvl6pPr marL="0" marR="0" indent="11430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6pPr>
      <a:lvl7pPr marL="0" marR="0" indent="13716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7pPr>
      <a:lvl8pPr marL="0" marR="0" indent="16002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8pPr>
      <a:lvl9pPr marL="0" marR="0" indent="18288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9pPr>
    </p:titleStyle>
    <p:bodyStyle>
      <a:lvl1pPr marL="1117600" marR="0" indent="-8001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1pPr>
      <a:lvl2pPr marL="1562100" marR="0" indent="-8001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2pPr>
      <a:lvl3pPr marL="2006600" marR="0" indent="-8001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3pPr>
      <a:lvl4pPr marL="2451100" marR="0" indent="-8001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4pPr>
      <a:lvl5pPr marL="2895600" marR="0" indent="-8001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5pPr>
      <a:lvl6pPr marL="34455100" marR="0" indent="-320040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6pPr>
      <a:lvl7pPr marL="34810700" marR="0" indent="-320040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7pPr>
      <a:lvl8pPr marL="35166300" marR="0" indent="-320040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8pPr>
      <a:lvl9pPr marL="35521900" marR="0" indent="-32004000" algn="l" defTabSz="821531" rtl="0" latinLnBrk="0">
        <a:lnSpc>
          <a:spcPct val="100000"/>
        </a:lnSpc>
        <a:spcBef>
          <a:spcPts val="6800"/>
        </a:spcBef>
        <a:spcAft>
          <a:spcPts val="0"/>
        </a:spcAft>
        <a:buClr>
          <a:srgbClr val="BED7FE"/>
        </a:buClr>
        <a:buSzPct val="146000"/>
        <a:buFontTx/>
        <a:buChar char="•"/>
        <a:tabLst/>
        <a:defRPr sz="5600" b="0" i="0" u="none" strike="noStrike" cap="none" spc="0" baseline="0">
          <a:solidFill>
            <a:srgbClr val="84858E"/>
          </a:solidFill>
          <a:uFillTx/>
          <a:latin typeface="+mn-lt"/>
          <a:ea typeface="+mn-ea"/>
          <a:cs typeface="+mn-cs"/>
          <a:sym typeface="Helvetica Neue Light"/>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tarnowskiegory.pl"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IMG_7006.jpeg" descr="IMG_7006.jpeg"/>
          <p:cNvPicPr>
            <a:picLocks noGrp="1" noChangeAspect="1"/>
          </p:cNvPicPr>
          <p:nvPr>
            <p:ph type="pic" idx="21"/>
          </p:nvPr>
        </p:nvPicPr>
        <p:blipFill>
          <a:blip r:embed="rId2" cstate="hqprint">
            <a:extLst>
              <a:ext uri="{28A0092B-C50C-407E-A947-70E740481C1C}">
                <a14:useLocalDpi xmlns:a14="http://schemas.microsoft.com/office/drawing/2010/main"/>
              </a:ext>
            </a:extLst>
          </a:blip>
          <a:srcRect/>
          <a:stretch>
            <a:fillRect/>
          </a:stretch>
        </p:blipFill>
        <p:spPr>
          <a:xfrm>
            <a:off x="711575" y="695325"/>
            <a:ext cx="22960847" cy="12325294"/>
          </a:xfrm>
          <a:prstGeom prst="rect">
            <a:avLst/>
          </a:prstGeom>
        </p:spPr>
      </p:pic>
      <p:sp>
        <p:nvSpPr>
          <p:cNvPr id="451" name="Prostokąt"/>
          <p:cNvSpPr>
            <a:spLocks noGrp="1"/>
          </p:cNvSpPr>
          <p:nvPr>
            <p:ph type="body" idx="22"/>
          </p:nvPr>
        </p:nvSpPr>
        <p:spPr>
          <a:prstGeom prst="rect">
            <a:avLst/>
          </a:prstGeom>
        </p:spPr>
        <p:txBody>
          <a:bodyPr/>
          <a:lstStyle/>
          <a:p>
            <a:pPr marL="0" indent="0" algn="ctr">
              <a:spcBef>
                <a:spcPts val="0"/>
              </a:spcBef>
              <a:buClrTx/>
              <a:buSzTx/>
              <a:buNone/>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2" name="Tarnowskie Góry"/>
          <p:cNvSpPr txBox="1">
            <a:spLocks noGrp="1"/>
          </p:cNvSpPr>
          <p:nvPr>
            <p:ph type="body" idx="26"/>
          </p:nvPr>
        </p:nvSpPr>
        <p:spPr>
          <a:xfrm>
            <a:off x="7291452" y="10505516"/>
            <a:ext cx="9801097" cy="1235510"/>
          </a:xfrm>
          <a:prstGeom prst="rect">
            <a:avLst/>
          </a:prstGeom>
        </p:spPr>
        <p:txBody>
          <a:bodyPr/>
          <a:lstStyle/>
          <a:p>
            <a:r>
              <a:t>Tarnowskie Góry</a:t>
            </a:r>
          </a:p>
        </p:txBody>
      </p:sp>
      <p:sp>
        <p:nvSpPr>
          <p:cNvPr id="453" name="www.tarnowskiegory.pl"/>
          <p:cNvSpPr txBox="1">
            <a:spLocks noGrp="1"/>
          </p:cNvSpPr>
          <p:nvPr>
            <p:ph type="body" idx="27"/>
          </p:nvPr>
        </p:nvSpPr>
        <p:spPr>
          <a:xfrm rot="5400000">
            <a:off x="21112758" y="2544936"/>
            <a:ext cx="3880572" cy="453567"/>
          </a:xfrm>
          <a:prstGeom prst="rect">
            <a:avLst/>
          </a:prstGeom>
        </p:spPr>
        <p:txBody>
          <a:bodyPr/>
          <a:lstStyle/>
          <a:p>
            <a:r>
              <a:t>www.tarnowskiegory.pl</a:t>
            </a:r>
          </a:p>
        </p:txBody>
      </p:sp>
      <p:pic>
        <p:nvPicPr>
          <p:cNvPr id="454" name="kratkapasek.png" descr="kratkapasek.png"/>
          <p:cNvPicPr>
            <a:picLocks noChangeAspect="1"/>
          </p:cNvPicPr>
          <p:nvPr/>
        </p:nvPicPr>
        <p:blipFill>
          <a:blip r:embed="rId3"/>
          <a:stretch>
            <a:fillRect/>
          </a:stretch>
        </p:blipFill>
        <p:spPr>
          <a:xfrm>
            <a:off x="705229" y="672347"/>
            <a:ext cx="4584701" cy="513399"/>
          </a:xfrm>
          <a:prstGeom prst="rect">
            <a:avLst/>
          </a:prstGeom>
          <a:ln w="12700">
            <a:miter lim="400000"/>
          </a:ln>
        </p:spPr>
      </p:pic>
      <p:pic>
        <p:nvPicPr>
          <p:cNvPr id="455" name="Herb.png" descr="Herb.png"/>
          <p:cNvPicPr>
            <a:picLocks noChangeAspect="1"/>
          </p:cNvPicPr>
          <p:nvPr/>
        </p:nvPicPr>
        <p:blipFill>
          <a:blip r:embed="rId4"/>
          <a:stretch>
            <a:fillRect/>
          </a:stretch>
        </p:blipFill>
        <p:spPr>
          <a:xfrm>
            <a:off x="9473152" y="8910818"/>
            <a:ext cx="4584701" cy="952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p:blipFill>
        <p:spPr>
          <a:xfrm>
            <a:off x="335900" y="2220686"/>
            <a:ext cx="12240349" cy="10903385"/>
          </a:xfrm>
          <a:prstGeom prst="rect">
            <a:avLst/>
          </a:prstGeom>
        </p:spPr>
      </p:pic>
      <p:sp>
        <p:nvSpPr>
          <p:cNvPr id="543" name="Kanalizacja sanitarna i deszczowa…"/>
          <p:cNvSpPr txBox="1">
            <a:spLocks noGrp="1"/>
          </p:cNvSpPr>
          <p:nvPr>
            <p:ph type="body" idx="25"/>
          </p:nvPr>
        </p:nvSpPr>
        <p:spPr>
          <a:xfrm>
            <a:off x="13345886" y="3657600"/>
            <a:ext cx="9068184" cy="10904459"/>
          </a:xfrm>
          <a:prstGeom prst="rect">
            <a:avLst/>
          </a:prstGeom>
        </p:spPr>
        <p:txBody>
          <a:bodyPr anchor="t"/>
          <a:lstStyle/>
          <a:p>
            <a:pPr marL="317500" indent="0" algn="ctr">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b="1" u="sng" dirty="0"/>
              <a:t>POWOŁANIE LOKALNEJ ORGANIZACJI TURYSTYCZNEJ MIASTA GWARKÓW</a:t>
            </a:r>
            <a:endParaRPr lang="pl-PL" sz="36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dirty="0"/>
              <a:t>ZAŁOŻYCIELE:</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dirty="0"/>
              <a:t>Tarnowskie Góry, Bytom, Zbrosławice, Powiat tarnogórski, Muzeum, SMZT, Stowarzyszenie Kolei Wąskotorowych, AIG</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dirty="0"/>
              <a:t>DZIAŁANIA:</a:t>
            </a:r>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r>
              <a:rPr lang="pl-PL" sz="3200" dirty="0"/>
              <a:t>statut w opracowaniu,</a:t>
            </a:r>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r>
              <a:rPr lang="pl-PL" sz="3200" dirty="0"/>
              <a:t>rejestracja w 2021,</a:t>
            </a:r>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r>
              <a:rPr lang="pl-PL" sz="3200" dirty="0"/>
              <a:t>budżet 2022,</a:t>
            </a:r>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r>
              <a:rPr lang="pl-PL" sz="3200" dirty="0"/>
              <a:t>siedziba w rewitalizowanym budynku  </a:t>
            </a:r>
            <a:br>
              <a:rPr lang="pl-PL" sz="3200" dirty="0"/>
            </a:br>
            <a:r>
              <a:rPr lang="pl-PL" sz="3200" dirty="0"/>
              <a:t>T. Królika 20</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b="1" dirty="0"/>
              <a:t>DOPUSZCZENIE INNYCH CHĘTNYCH DO LOT-u</a:t>
            </a:r>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sz="3600" b="1" dirty="0"/>
          </a:p>
        </p:txBody>
      </p:sp>
      <p:sp>
        <p:nvSpPr>
          <p:cNvPr id="544" name="Najważniejsze inwestycje 2021-2023"/>
          <p:cNvSpPr txBox="1">
            <a:spLocks noGrp="1"/>
          </p:cNvSpPr>
          <p:nvPr>
            <p:ph type="body" idx="26"/>
          </p:nvPr>
        </p:nvSpPr>
        <p:spPr>
          <a:xfrm>
            <a:off x="11820765" y="1111680"/>
            <a:ext cx="12079391" cy="2241042"/>
          </a:xfrm>
          <a:prstGeom prst="rect">
            <a:avLst/>
          </a:prstGeom>
        </p:spPr>
        <p:txBody>
          <a:bodyPr/>
          <a:lstStyle/>
          <a:p>
            <a:r>
              <a:rPr lang="pl-PL" sz="6000" b="1" dirty="0"/>
              <a:t>PLAN DLA TURYSTYKI</a:t>
            </a:r>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rPr dirty="0" err="1"/>
              <a:t>www.tarnowskiegory.pl</a:t>
            </a:r>
            <a:endParaRPr dirty="0"/>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pic>
        <p:nvPicPr>
          <p:cNvPr id="7" name="góra" descr="góra">
            <a:extLst>
              <a:ext uri="{FF2B5EF4-FFF2-40B4-BE49-F238E27FC236}">
                <a16:creationId xmlns:a16="http://schemas.microsoft.com/office/drawing/2014/main" id="{7F92BE94-B7DD-504A-ACE0-0B574DCF46C0}"/>
              </a:ext>
            </a:extLst>
          </p:cNvPr>
          <p:cNvPicPr>
            <a:picLocks noChangeAspect="1"/>
          </p:cNvPicPr>
          <p:nvPr/>
        </p:nvPicPr>
        <p:blipFill>
          <a:blip r:embed="rId4"/>
          <a:stretch>
            <a:fillRect/>
          </a:stretch>
        </p:blipFill>
        <p:spPr>
          <a:xfrm>
            <a:off x="523108" y="921832"/>
            <a:ext cx="3987801" cy="749301"/>
          </a:xfrm>
          <a:prstGeom prst="rect">
            <a:avLst/>
          </a:prstGeom>
          <a:ln w="12700">
            <a:miter lim="400000"/>
          </a:ln>
        </p:spPr>
      </p:pic>
    </p:spTree>
    <p:extLst>
      <p:ext uri="{BB962C8B-B14F-4D97-AF65-F5344CB8AC3E}">
        <p14:creationId xmlns:p14="http://schemas.microsoft.com/office/powerpoint/2010/main" val="2432798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p:blipFill>
        <p:spPr>
          <a:xfrm>
            <a:off x="207036" y="2788786"/>
            <a:ext cx="11767252" cy="10516667"/>
          </a:xfrm>
          <a:prstGeom prst="rect">
            <a:avLst/>
          </a:prstGeom>
        </p:spPr>
      </p:pic>
      <p:sp>
        <p:nvSpPr>
          <p:cNvPr id="543" name="Kanalizacja sanitarna i deszczowa…"/>
          <p:cNvSpPr txBox="1">
            <a:spLocks noGrp="1"/>
          </p:cNvSpPr>
          <p:nvPr>
            <p:ph type="body" idx="25"/>
          </p:nvPr>
        </p:nvSpPr>
        <p:spPr>
          <a:xfrm>
            <a:off x="12409714" y="2821772"/>
            <a:ext cx="9972614" cy="8745919"/>
          </a:xfrm>
          <a:prstGeom prst="rect">
            <a:avLst/>
          </a:prstGeom>
        </p:spPr>
        <p:txBody>
          <a:bodyPr anchor="t"/>
          <a:lstStyle/>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OŚWIETLENIE DOJŚCIA DO SZYBÓW SYLWESTER I EWA W PARKU REPECKIM</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REMONT ALEJEK W PARKU REPECKIM</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BUDOWA DOJŚCIA , PARKINGU, MAŁEJ ARCHITEKTURY W PARKU KUNSZT</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REWITALIZACJA PARKU MIEJSKIEGO</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UBIEGANIE SIĘ O ŚRODKI RPO 2021-2027 NA ROZWÓJ TURYSTYKI, KULTURY- łączenie </a:t>
            </a:r>
            <a:r>
              <a:rPr lang="pl-PL" sz="3200" dirty="0"/>
              <a:t>atrakcji, systemów tras rowerowych, aplikacji itd.,</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600" b="1" dirty="0"/>
          </a:p>
        </p:txBody>
      </p:sp>
      <p:sp>
        <p:nvSpPr>
          <p:cNvPr id="544" name="Najważniejsze inwestycje 2021-2023"/>
          <p:cNvSpPr txBox="1">
            <a:spLocks noGrp="1"/>
          </p:cNvSpPr>
          <p:nvPr>
            <p:ph type="body" idx="26"/>
          </p:nvPr>
        </p:nvSpPr>
        <p:spPr>
          <a:xfrm>
            <a:off x="8056004" y="814443"/>
            <a:ext cx="14303275" cy="882933"/>
          </a:xfrm>
          <a:prstGeom prst="rect">
            <a:avLst/>
          </a:prstGeom>
        </p:spPr>
        <p:txBody>
          <a:bodyPr/>
          <a:lstStyle/>
          <a:p>
            <a:r>
              <a:rPr lang="pl-PL" sz="4800" b="1" dirty="0"/>
              <a:t>DZIAŁANIA inwestycyjne GMINY </a:t>
            </a:r>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pic>
        <p:nvPicPr>
          <p:cNvPr id="9" name="góra" descr="góra">
            <a:extLst>
              <a:ext uri="{FF2B5EF4-FFF2-40B4-BE49-F238E27FC236}">
                <a16:creationId xmlns:a16="http://schemas.microsoft.com/office/drawing/2014/main" id="{D41F32A8-0BA0-8A43-AD6F-17E392B129B3}"/>
              </a:ext>
            </a:extLst>
          </p:cNvPr>
          <p:cNvPicPr>
            <a:picLocks noChangeAspect="1"/>
          </p:cNvPicPr>
          <p:nvPr/>
        </p:nvPicPr>
        <p:blipFill>
          <a:blip r:embed="rId4"/>
          <a:stretch>
            <a:fillRect/>
          </a:stretch>
        </p:blipFill>
        <p:spPr>
          <a:xfrm>
            <a:off x="523108" y="921832"/>
            <a:ext cx="3987801" cy="749301"/>
          </a:xfrm>
          <a:prstGeom prst="rect">
            <a:avLst/>
          </a:prstGeom>
          <a:ln w="12700">
            <a:miter lim="400000"/>
          </a:ln>
        </p:spPr>
      </p:pic>
    </p:spTree>
    <p:extLst>
      <p:ext uri="{BB962C8B-B14F-4D97-AF65-F5344CB8AC3E}">
        <p14:creationId xmlns:p14="http://schemas.microsoft.com/office/powerpoint/2010/main" val="2767658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p:blipFill>
        <p:spPr>
          <a:xfrm>
            <a:off x="100050" y="2823887"/>
            <a:ext cx="9666517" cy="10516667"/>
          </a:xfrm>
          <a:prstGeom prst="rect">
            <a:avLst/>
          </a:prstGeom>
        </p:spPr>
      </p:pic>
      <p:sp>
        <p:nvSpPr>
          <p:cNvPr id="543" name="Kanalizacja sanitarna i deszczowa…"/>
          <p:cNvSpPr txBox="1">
            <a:spLocks noGrp="1"/>
          </p:cNvSpPr>
          <p:nvPr>
            <p:ph type="body" idx="25"/>
          </p:nvPr>
        </p:nvSpPr>
        <p:spPr>
          <a:xfrm>
            <a:off x="10189029" y="2460934"/>
            <a:ext cx="12994678" cy="11242571"/>
          </a:xfrm>
          <a:prstGeom prst="rect">
            <a:avLst/>
          </a:prstGeom>
        </p:spPr>
        <p:txBody>
          <a:bodyPr anchor="t"/>
          <a:lstStyle/>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200" dirty="0">
                <a:sym typeface="Avenir Next Regular"/>
              </a:rPr>
              <a:t>wspierane będzie wykorzystanie endogenicznych potencjałów przyrodniczych, krajobrazowych i kulturowych na rzecz rozwoju ponadlokalnych i </a:t>
            </a:r>
            <a:r>
              <a:rPr lang="pl-PL" sz="2200" dirty="0" err="1">
                <a:sym typeface="Avenir Next Regular"/>
              </a:rPr>
              <a:t>subregionalnych</a:t>
            </a:r>
            <a:r>
              <a:rPr lang="pl-PL" sz="2200" dirty="0">
                <a:sym typeface="Avenir Next Regular"/>
              </a:rPr>
              <a:t> produktów turystycznych i marek regionalnych i lokalnych. Ponadto, wspierany będzie rozwój infrastruktury turystycznej i rekreacyjnej oraz promocja aktywnych form spędzania czasu wolnego, jako elementu budowania postaw prozdrowotnych mieszkańców, </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200" dirty="0">
                <a:sym typeface="Avenir Next Regular"/>
              </a:rPr>
              <a:t>Wspierane będą w szczególności obiekty przynależne do funkcjonujących w regionie szlaków tj.: Szlaku Zabytków Techniki, Szlaku Orlich Gniazd, Szlaku Architektury Drewnianej, Szlaku Dziedzictwa Kulturowego Paulinów, a także przedsięwzięcia ponadlokalne na rzecz tworzenia nowych oraz rozwoju istniejących szlaków dziedzictwa kulturowego, w tym uwzględniające rozbudowę systemów e-informacji kulturalnej, spójnego oznakowania obszarów atrakcyjnych kulturowo wraz z promocją szlaków dziedzictwa kulturowego.</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200" dirty="0">
                <a:sym typeface="Avenir Next Regular"/>
              </a:rPr>
              <a:t>tworzenie i rozwój infrastruktury turystycznej i rekreacyjnej w oparciu o endogeniczne potencjały na obszarach o wysokiej atrakcyjności turystycznej, jak również sieciowanie tej infrastruktury na rzecz utworzenia lub rozszerzenia szlaków turystycznych różnych rodzajów (pieszych, rowerowych, konnych, narciarskich, wodnych), w tym infrastrukturę poprawiającą dostępność obiektów i atrakcji turystycznych i zagospodarowanie ich otoczenia (m.in. parkingi, ciągi komunikacyjne, infrastruktura dla niepełnosprawnych, zielona infrastruktura). </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200" dirty="0">
                <a:sym typeface="Avenir Next Regular"/>
              </a:rPr>
              <a:t>Wsparcie realizowane będzie ze szczególnym uwzględnieniem promowania rozwiązań cyfrowych, niskoemisyjnych i </a:t>
            </a:r>
            <a:r>
              <a:rPr lang="pl-PL" sz="2200" dirty="0" err="1">
                <a:sym typeface="Avenir Next Regular"/>
              </a:rPr>
              <a:t>zasobooszczędnych</a:t>
            </a:r>
            <a:r>
              <a:rPr lang="pl-PL" sz="2200" dirty="0">
                <a:sym typeface="Avenir Next Regular"/>
              </a:rPr>
              <a:t>, chroniących środowisko naturalne oraz promujących wielofunkcyjność i zwiększoną rolę społeczną i edukacyjną utworzonej infrastruktury</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br>
              <a:rPr lang="pl-PL" sz="2200" dirty="0">
                <a:sym typeface="Avenir Next Regular"/>
              </a:rPr>
            </a:br>
            <a:endParaRPr lang="pl-PL" sz="2200" dirty="0"/>
          </a:p>
        </p:txBody>
      </p:sp>
      <p:sp>
        <p:nvSpPr>
          <p:cNvPr id="544" name="Najważniejsze inwestycje 2021-2023"/>
          <p:cNvSpPr txBox="1">
            <a:spLocks noGrp="1"/>
          </p:cNvSpPr>
          <p:nvPr>
            <p:ph type="body" idx="26"/>
          </p:nvPr>
        </p:nvSpPr>
        <p:spPr>
          <a:xfrm>
            <a:off x="1388538" y="410547"/>
            <a:ext cx="21171500" cy="1867818"/>
          </a:xfrm>
          <a:prstGeom prst="rect">
            <a:avLst/>
          </a:prstGeom>
        </p:spPr>
        <p:txBody>
          <a:bodyPr/>
          <a:lstStyle/>
          <a:p>
            <a:r>
              <a:rPr lang="pl-PL" b="1" dirty="0"/>
              <a:t>6.1. Zwiększenie roli kultury </a:t>
            </a:r>
          </a:p>
          <a:p>
            <a:r>
              <a:rPr lang="pl-PL" b="1" dirty="0"/>
              <a:t>i turystyki w rozwoju </a:t>
            </a:r>
            <a:r>
              <a:rPr lang="pl-PL" b="1" dirty="0" err="1"/>
              <a:t>subregionalnym</a:t>
            </a:r>
            <a:r>
              <a:rPr lang="pl-PL" sz="4800" dirty="0"/>
              <a:t> </a:t>
            </a:r>
            <a:endParaRPr lang="pl-PL" sz="4800" b="1" dirty="0"/>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spTree>
    <p:extLst>
      <p:ext uri="{BB962C8B-B14F-4D97-AF65-F5344CB8AC3E}">
        <p14:creationId xmlns:p14="http://schemas.microsoft.com/office/powerpoint/2010/main" val="2473289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Kanalizacja sanitarna i deszczowa…"/>
          <p:cNvSpPr txBox="1">
            <a:spLocks noGrp="1"/>
          </p:cNvSpPr>
          <p:nvPr>
            <p:ph type="body" idx="25"/>
          </p:nvPr>
        </p:nvSpPr>
        <p:spPr>
          <a:xfrm>
            <a:off x="1981200" y="2239347"/>
            <a:ext cx="20401128" cy="11525142"/>
          </a:xfrm>
          <a:prstGeom prst="rect">
            <a:avLst/>
          </a:prstGeom>
        </p:spPr>
        <p:txBody>
          <a:bodyPr anchor="t"/>
          <a:lstStyle/>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4000" dirty="0"/>
              <a:t>BUDOWA CENTRUM PRZESIADKOWEGO I SYSTEMU DRÓG ROWEROWYCH:</a:t>
            </a:r>
            <a:br>
              <a:rPr lang="pl-PL" sz="4000" dirty="0"/>
            </a:br>
            <a:r>
              <a:rPr lang="pl-PL" sz="4000" dirty="0"/>
              <a:t> - MIEJSKICH KOMUNIKACYJNYCH,</a:t>
            </a:r>
            <a:br>
              <a:rPr lang="pl-PL" sz="4000" dirty="0"/>
            </a:br>
            <a:r>
              <a:rPr lang="pl-PL" sz="4000" dirty="0"/>
              <a:t>-  MIEJSKICH REKREACYJNYCH</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4000" dirty="0"/>
              <a:t>ROWER METROPOLITALNY NA TERENIE TG</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4000" dirty="0"/>
              <a:t>POŁĄCZENIE DROGAMI ROWEROWYMI GMIN SĄSIADUJĄCYCH (TG, BYTOM, RADZIONKÓW, ŚWIERKLANIEC ITD.)</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4000" dirty="0"/>
              <a:t>UDZIAŁ W EUROPEJSKIM ROWEROWYM SZLAKU KULTUROWYM-TURYSTYKA ROWEROWA (Belgia, Francja, Niemcy, Czechy, Polska)</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lang="pl-PL" sz="3600" b="1" dirty="0"/>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lang="pl-PL" sz="36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6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600" b="1" u="sng" dirty="0"/>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endParaRPr sz="3600" b="1" dirty="0"/>
          </a:p>
        </p:txBody>
      </p:sp>
      <p:sp>
        <p:nvSpPr>
          <p:cNvPr id="544" name="Najważniejsze inwestycje 2021-2023"/>
          <p:cNvSpPr txBox="1">
            <a:spLocks noGrp="1"/>
          </p:cNvSpPr>
          <p:nvPr>
            <p:ph type="body" idx="26"/>
          </p:nvPr>
        </p:nvSpPr>
        <p:spPr>
          <a:xfrm>
            <a:off x="5942909" y="354563"/>
            <a:ext cx="12618517" cy="1746709"/>
          </a:xfrm>
          <a:prstGeom prst="rect">
            <a:avLst/>
          </a:prstGeom>
        </p:spPr>
        <p:txBody>
          <a:bodyPr/>
          <a:lstStyle/>
          <a:p>
            <a:r>
              <a:rPr lang="pl-PL" sz="4800" b="1" dirty="0"/>
              <a:t>DZIAŁANIA </a:t>
            </a:r>
            <a:r>
              <a:rPr lang="pl-PL" sz="4800" b="1" dirty="0" err="1"/>
              <a:t>inwestycYjNe</a:t>
            </a:r>
            <a:r>
              <a:rPr lang="pl-PL" sz="4800" b="1" dirty="0"/>
              <a:t> GMINY </a:t>
            </a:r>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2"/>
          <a:stretch>
            <a:fillRect/>
          </a:stretch>
        </p:blipFill>
        <p:spPr>
          <a:xfrm rot="5400000">
            <a:off x="21148057" y="10505302"/>
            <a:ext cx="4584701" cy="513400"/>
          </a:xfrm>
          <a:prstGeom prst="rect">
            <a:avLst/>
          </a:prstGeom>
          <a:ln w="12700">
            <a:miter lim="400000"/>
          </a:ln>
        </p:spPr>
      </p:pic>
      <p:pic>
        <p:nvPicPr>
          <p:cNvPr id="7" name="Obraz 6" descr="Obraz zawierający tekst&#10;&#10;Opis wygenerowany automatycznie">
            <a:extLst>
              <a:ext uri="{FF2B5EF4-FFF2-40B4-BE49-F238E27FC236}">
                <a16:creationId xmlns:a16="http://schemas.microsoft.com/office/drawing/2014/main" id="{1E2CD43F-EDDB-614C-A59A-C7A72523A3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2493" y="9756970"/>
            <a:ext cx="17919350" cy="3604467"/>
          </a:xfrm>
          <a:prstGeom prst="rect">
            <a:avLst/>
          </a:prstGeom>
        </p:spPr>
      </p:pic>
    </p:spTree>
    <p:extLst>
      <p:ext uri="{BB962C8B-B14F-4D97-AF65-F5344CB8AC3E}">
        <p14:creationId xmlns:p14="http://schemas.microsoft.com/office/powerpoint/2010/main" val="4233645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Urząd miejski w tarnowskich górach"/>
          <p:cNvSpPr txBox="1">
            <a:spLocks noGrp="1"/>
          </p:cNvSpPr>
          <p:nvPr>
            <p:ph type="body" idx="23"/>
          </p:nvPr>
        </p:nvSpPr>
        <p:spPr>
          <a:xfrm>
            <a:off x="10084593" y="5723269"/>
            <a:ext cx="4214814" cy="820853"/>
          </a:xfrm>
          <a:prstGeom prst="rect">
            <a:avLst/>
          </a:prstGeom>
        </p:spPr>
        <p:txBody>
          <a:bodyPr/>
          <a:lstStyle/>
          <a:p>
            <a:r>
              <a:t>Urząd miejski w tarnowskich górach</a:t>
            </a:r>
          </a:p>
        </p:txBody>
      </p:sp>
      <p:sp>
        <p:nvSpPr>
          <p:cNvPr id="601" name="+48 32 393-33-600…"/>
          <p:cNvSpPr txBox="1">
            <a:spLocks noGrp="1"/>
          </p:cNvSpPr>
          <p:nvPr>
            <p:ph type="body" idx="24"/>
          </p:nvPr>
        </p:nvSpPr>
        <p:spPr>
          <a:prstGeom prst="rect">
            <a:avLst/>
          </a:prstGeom>
        </p:spPr>
        <p:txBody>
          <a:bodyPr/>
          <a:lstStyle/>
          <a:p>
            <a:pPr marL="0" indent="0" algn="ctr">
              <a:lnSpc>
                <a:spcPts val="100"/>
              </a:lnSpc>
              <a:spcBef>
                <a:spcPts val="4200"/>
              </a:spcBef>
              <a:buClrTx/>
              <a:buSzTx/>
              <a:buNone/>
              <a:defRPr sz="1800">
                <a:solidFill>
                  <a:srgbClr val="000000"/>
                </a:solidFill>
                <a:latin typeface="Avenir Next Regular"/>
                <a:ea typeface="Avenir Next Regular"/>
                <a:cs typeface="Avenir Next Regular"/>
                <a:sym typeface="Avenir Next Regular"/>
              </a:defRPr>
            </a:pPr>
            <a:r>
              <a:t>+48 32 393-33-600</a:t>
            </a:r>
          </a:p>
          <a:p>
            <a:pPr marL="0" indent="0" algn="ctr">
              <a:lnSpc>
                <a:spcPts val="100"/>
              </a:lnSpc>
              <a:spcBef>
                <a:spcPts val="4200"/>
              </a:spcBef>
              <a:buClrTx/>
              <a:buSzTx/>
              <a:buNone/>
              <a:defRPr sz="1800">
                <a:solidFill>
                  <a:srgbClr val="000000"/>
                </a:solidFill>
                <a:latin typeface="Avenir Next Regular"/>
                <a:ea typeface="Avenir Next Regular"/>
                <a:cs typeface="Avenir Next Regular"/>
                <a:sym typeface="Avenir Next Regular"/>
              </a:defRPr>
            </a:pPr>
            <a:r>
              <a:t>Rynek 4, 42-600 Tarnowskie Góry</a:t>
            </a:r>
          </a:p>
          <a:p>
            <a:pPr marL="0" indent="0" algn="ctr">
              <a:lnSpc>
                <a:spcPts val="100"/>
              </a:lnSpc>
              <a:spcBef>
                <a:spcPts val="4200"/>
              </a:spcBef>
              <a:buClrTx/>
              <a:buSzTx/>
              <a:buNone/>
              <a:defRPr sz="1800">
                <a:solidFill>
                  <a:srgbClr val="000000"/>
                </a:solidFill>
                <a:latin typeface="Avenir Next Regular"/>
                <a:ea typeface="Avenir Next Regular"/>
                <a:cs typeface="Avenir Next Regular"/>
                <a:sym typeface="Avenir Next Regular"/>
              </a:defRPr>
            </a:pPr>
            <a:r>
              <a:t>sekretariat@tarnowskiegory.pl</a:t>
            </a:r>
          </a:p>
          <a:p>
            <a:pPr marL="0" indent="0" algn="ctr">
              <a:lnSpc>
                <a:spcPts val="100"/>
              </a:lnSpc>
              <a:spcBef>
                <a:spcPts val="4200"/>
              </a:spcBef>
              <a:buClrTx/>
              <a:buSzTx/>
              <a:buNone/>
              <a:defRPr sz="1800">
                <a:solidFill>
                  <a:srgbClr val="000000"/>
                </a:solidFill>
                <a:latin typeface="Avenir Next Regular"/>
                <a:ea typeface="Avenir Next Regular"/>
                <a:cs typeface="Avenir Next Regular"/>
                <a:sym typeface="Avenir Next Regular"/>
              </a:defRPr>
            </a:pPr>
            <a:r>
              <a:rPr u="sng">
                <a:hlinkClick r:id="rId2"/>
              </a:rPr>
              <a:t>www.tarnowskiegory.pl</a:t>
            </a:r>
          </a:p>
        </p:txBody>
      </p:sp>
      <p:pic>
        <p:nvPicPr>
          <p:cNvPr id="602" name="góra" descr="góra"/>
          <p:cNvPicPr>
            <a:picLocks noChangeAspect="1"/>
          </p:cNvPicPr>
          <p:nvPr/>
        </p:nvPicPr>
        <p:blipFill>
          <a:blip r:embed="rId3"/>
          <a:stretch>
            <a:fillRect/>
          </a:stretch>
        </p:blipFill>
        <p:spPr>
          <a:xfrm>
            <a:off x="9201165" y="4137793"/>
            <a:ext cx="5981671" cy="11239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7A9A3D49-1E64-4774-B828-BB4B4756FD30}"/>
              </a:ext>
            </a:extLst>
          </p:cNvPr>
          <p:cNvSpPr>
            <a:spLocks noGrp="1"/>
          </p:cNvSpPr>
          <p:nvPr>
            <p:ph type="body" sz="quarter" idx="21"/>
          </p:nvPr>
        </p:nvSpPr>
        <p:spPr>
          <a:xfrm>
            <a:off x="4091366" y="4058369"/>
            <a:ext cx="15117727" cy="5130250"/>
          </a:xfrm>
        </p:spPr>
        <p:txBody>
          <a:bodyPr/>
          <a:lstStyle/>
          <a:p>
            <a:r>
              <a:rPr lang="pl-PL" sz="9600" b="1" dirty="0">
                <a:latin typeface="Avenir Next" panose="020B0503020202020204" pitchFamily="34" charset="0"/>
                <a:cs typeface="Times New Roman" panose="02020603050405020304" pitchFamily="18" charset="0"/>
              </a:rPr>
              <a:t>STRATEGIA ROZWOJU</a:t>
            </a:r>
          </a:p>
          <a:p>
            <a:r>
              <a:rPr lang="pl-PL" sz="9600" b="1" dirty="0">
                <a:latin typeface="Avenir Next" panose="020B0503020202020204" pitchFamily="34" charset="0"/>
                <a:cs typeface="Times New Roman" panose="02020603050405020304" pitchFamily="18" charset="0"/>
              </a:rPr>
              <a:t>TARNOWSKICH GÓR</a:t>
            </a:r>
          </a:p>
          <a:p>
            <a:r>
              <a:rPr lang="pl-PL" sz="9600" b="1" u="sng" dirty="0">
                <a:latin typeface="Avenir Next" panose="020B0503020202020204" pitchFamily="34" charset="0"/>
                <a:cs typeface="Times New Roman" panose="02020603050405020304" pitchFamily="18" charset="0"/>
              </a:rPr>
              <a:t>DO ROKU 2030</a:t>
            </a:r>
          </a:p>
          <a:p>
            <a:endParaRPr lang="pl-PL" sz="3600" b="1" u="sng" dirty="0"/>
          </a:p>
        </p:txBody>
      </p:sp>
      <p:pic>
        <p:nvPicPr>
          <p:cNvPr id="12" name="góra" descr="góra">
            <a:extLst>
              <a:ext uri="{FF2B5EF4-FFF2-40B4-BE49-F238E27FC236}">
                <a16:creationId xmlns:a16="http://schemas.microsoft.com/office/drawing/2014/main" id="{B7ED5D2F-B7A0-2B4A-973D-9D6F69CD1AD4}"/>
              </a:ext>
            </a:extLst>
          </p:cNvPr>
          <p:cNvPicPr>
            <a:picLocks noChangeAspect="1"/>
          </p:cNvPicPr>
          <p:nvPr/>
        </p:nvPicPr>
        <p:blipFill>
          <a:blip r:embed="rId2"/>
          <a:stretch>
            <a:fillRect/>
          </a:stretch>
        </p:blipFill>
        <p:spPr>
          <a:xfrm>
            <a:off x="19714588" y="603308"/>
            <a:ext cx="3987801" cy="749301"/>
          </a:xfrm>
          <a:prstGeom prst="rect">
            <a:avLst/>
          </a:prstGeom>
          <a:ln w="12700">
            <a:miter lim="400000"/>
          </a:ln>
        </p:spPr>
      </p:pic>
      <p:pic>
        <p:nvPicPr>
          <p:cNvPr id="13" name="kratkapasek.png" descr="kratkapasek.png">
            <a:extLst>
              <a:ext uri="{FF2B5EF4-FFF2-40B4-BE49-F238E27FC236}">
                <a16:creationId xmlns:a16="http://schemas.microsoft.com/office/drawing/2014/main" id="{41562D39-B170-4143-93CB-7F7381024E8C}"/>
              </a:ext>
            </a:extLst>
          </p:cNvPr>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spTree>
    <p:extLst>
      <p:ext uri="{BB962C8B-B14F-4D97-AF65-F5344CB8AC3E}">
        <p14:creationId xmlns:p14="http://schemas.microsoft.com/office/powerpoint/2010/main" val="1982707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descr="IMG_7173.jpg"/>
          <p:cNvPicPr>
            <a:picLocks noGrp="1" noChangeAspect="1"/>
          </p:cNvPicPr>
          <p:nvPr>
            <p:ph type="pic" idx="21"/>
          </p:nvPr>
        </p:nvPicPr>
        <p:blipFill>
          <a:blip r:embed="rId2" cstate="hqprint">
            <a:extLst>
              <a:ext uri="{28A0092B-C50C-407E-A947-70E740481C1C}">
                <a14:useLocalDpi xmlns:a14="http://schemas.microsoft.com/office/drawing/2010/main"/>
              </a:ext>
            </a:extLst>
          </a:blip>
          <a:srcRect/>
          <a:stretch>
            <a:fillRect/>
          </a:stretch>
        </p:blipFill>
        <p:spPr>
          <a:xfrm>
            <a:off x="533607" y="2106642"/>
            <a:ext cx="11983651" cy="11046483"/>
          </a:xfrm>
          <a:prstGeom prst="rect">
            <a:avLst/>
          </a:prstGeom>
        </p:spPr>
      </p:pic>
      <p:sp>
        <p:nvSpPr>
          <p:cNvPr id="543" name="Kanalizacja sanitarna i deszczowa…"/>
          <p:cNvSpPr txBox="1">
            <a:spLocks noGrp="1"/>
          </p:cNvSpPr>
          <p:nvPr>
            <p:ph type="body" idx="25"/>
          </p:nvPr>
        </p:nvSpPr>
        <p:spPr>
          <a:xfrm>
            <a:off x="13220984" y="2106642"/>
            <a:ext cx="9360595" cy="10396178"/>
          </a:xfrm>
          <a:prstGeom prst="rect">
            <a:avLst/>
          </a:prstGeom>
        </p:spPr>
        <p:txBody>
          <a:bodyPr anchor="t"/>
          <a:lstStyle/>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600" b="1" u="sng"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b="1" u="sng" dirty="0"/>
              <a:t>ZAŁOŻENIA PRIORYTETY  STRATEGII    -     MIASTO:</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2800" dirty="0"/>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PRZYJAZNE MIESZKAŃCOM </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INTELIGENTNE (SMART CITY)</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ZIELONE</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CENTRUM REGIONALNE</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CENTRUM USŁUG EDUKACYJNO-KULTURALNO-ROZRYWKOWE</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RÓŻNORODNE</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NAJLEPSZE DO ZAMIESZKANIA</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NAJLEPSZA OFERTA MIESZKANIOWA W REGIONIE</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2800" dirty="0"/>
              <a:t>„ZERO EMISYJNOŚCI”</a:t>
            </a:r>
            <a:endParaRPr lang="pl-PL" sz="2000" dirty="0"/>
          </a:p>
        </p:txBody>
      </p:sp>
      <p:sp>
        <p:nvSpPr>
          <p:cNvPr id="544" name="Najważniejsze inwestycje 2021-2023"/>
          <p:cNvSpPr txBox="1">
            <a:spLocks noGrp="1"/>
          </p:cNvSpPr>
          <p:nvPr>
            <p:ph type="body" idx="26"/>
          </p:nvPr>
        </p:nvSpPr>
        <p:spPr>
          <a:xfrm>
            <a:off x="5096895" y="579462"/>
            <a:ext cx="14147142" cy="1621597"/>
          </a:xfrm>
          <a:prstGeom prst="rect">
            <a:avLst/>
          </a:prstGeom>
        </p:spPr>
        <p:txBody>
          <a:bodyPr/>
          <a:lstStyle/>
          <a:p>
            <a:r>
              <a:rPr lang="pl-PL" sz="4800" b="1" dirty="0"/>
              <a:t>BADANIE PREFERENCJI </a:t>
            </a:r>
          </a:p>
          <a:p>
            <a:r>
              <a:rPr lang="pl-PL" sz="4800" b="1" dirty="0"/>
              <a:t>MIESZKAŃCÓW-PRZEDSIĘBIORCÓW</a:t>
            </a:r>
            <a:endParaRPr sz="4800" b="1" dirty="0"/>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pic>
        <p:nvPicPr>
          <p:cNvPr id="7" name="góra" descr="góra">
            <a:extLst>
              <a:ext uri="{FF2B5EF4-FFF2-40B4-BE49-F238E27FC236}">
                <a16:creationId xmlns:a16="http://schemas.microsoft.com/office/drawing/2014/main" id="{4C796C45-04DE-4C4F-9DE7-3DE3861DFC39}"/>
              </a:ext>
            </a:extLst>
          </p:cNvPr>
          <p:cNvPicPr>
            <a:picLocks noChangeAspect="1"/>
          </p:cNvPicPr>
          <p:nvPr/>
        </p:nvPicPr>
        <p:blipFill>
          <a:blip r:embed="rId4"/>
          <a:stretch>
            <a:fillRect/>
          </a:stretch>
        </p:blipFill>
        <p:spPr>
          <a:xfrm>
            <a:off x="19714588" y="603308"/>
            <a:ext cx="3987801" cy="749301"/>
          </a:xfrm>
          <a:prstGeom prst="rect">
            <a:avLst/>
          </a:prstGeom>
          <a:ln w="12700">
            <a:miter lim="400000"/>
          </a:ln>
        </p:spPr>
      </p:pic>
    </p:spTree>
    <p:extLst>
      <p:ext uri="{BB962C8B-B14F-4D97-AF65-F5344CB8AC3E}">
        <p14:creationId xmlns:p14="http://schemas.microsoft.com/office/powerpoint/2010/main" val="146364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p:blipFill>
        <p:spPr>
          <a:xfrm>
            <a:off x="542886" y="2558940"/>
            <a:ext cx="11209867" cy="10594185"/>
          </a:xfrm>
          <a:prstGeom prst="rect">
            <a:avLst/>
          </a:prstGeom>
        </p:spPr>
      </p:pic>
      <p:sp>
        <p:nvSpPr>
          <p:cNvPr id="543" name="Kanalizacja sanitarna i deszczowa…"/>
          <p:cNvSpPr txBox="1">
            <a:spLocks noGrp="1"/>
          </p:cNvSpPr>
          <p:nvPr>
            <p:ph type="body" idx="25"/>
          </p:nvPr>
        </p:nvSpPr>
        <p:spPr>
          <a:xfrm>
            <a:off x="11752753" y="3258070"/>
            <a:ext cx="10509240" cy="10525701"/>
          </a:xfrm>
          <a:prstGeom prst="rect">
            <a:avLst/>
          </a:prstGeom>
        </p:spPr>
        <p:txBody>
          <a:bodyPr anchor="t"/>
          <a:lstStyle/>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HANDEL I NAPRAWA POJAZDÓW             2102</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BUDOWNICTWO                                            1018</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NAUKOWO-TECHNICZNA                              928</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PRZEMYSŁ                                                            741</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OPIEKA ZDROWOTNA                                      524</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TRANSPORT I GOSP. MAGAZYNOWA           426</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OBSŁUGA RYNKU NIERUCHOMOŚCI            411</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EDUKACJA                                                           324 </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ZAKWATEROWANIE I GASTRONOMIA         250</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KULTURA TURYSTYKA I REKREACJA              141  </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dirty="0"/>
          </a:p>
        </p:txBody>
      </p:sp>
      <p:sp>
        <p:nvSpPr>
          <p:cNvPr id="544" name="Najważniejsze inwestycje 2021-2023"/>
          <p:cNvSpPr txBox="1">
            <a:spLocks noGrp="1"/>
          </p:cNvSpPr>
          <p:nvPr>
            <p:ph type="body" idx="26"/>
          </p:nvPr>
        </p:nvSpPr>
        <p:spPr>
          <a:xfrm>
            <a:off x="867063" y="788032"/>
            <a:ext cx="16242907" cy="1129154"/>
          </a:xfrm>
          <a:prstGeom prst="rect">
            <a:avLst/>
          </a:prstGeom>
        </p:spPr>
        <p:txBody>
          <a:bodyPr/>
          <a:lstStyle/>
          <a:p>
            <a:r>
              <a:rPr lang="pl-PL" sz="4800" b="1" dirty="0"/>
              <a:t>DZIAŁALNOŚCI NA TERENIE TG WG GUS </a:t>
            </a:r>
          </a:p>
          <a:p>
            <a:r>
              <a:rPr lang="pl-PL" sz="1600" b="1" dirty="0"/>
              <a:t>STAN NA 2019 rok</a:t>
            </a:r>
            <a:endParaRPr sz="4000" b="1" dirty="0"/>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pic>
        <p:nvPicPr>
          <p:cNvPr id="7" name="góra" descr="góra">
            <a:extLst>
              <a:ext uri="{FF2B5EF4-FFF2-40B4-BE49-F238E27FC236}">
                <a16:creationId xmlns:a16="http://schemas.microsoft.com/office/drawing/2014/main" id="{5A2CA75D-1FA6-3244-9179-E26EA9914940}"/>
              </a:ext>
            </a:extLst>
          </p:cNvPr>
          <p:cNvPicPr>
            <a:picLocks noChangeAspect="1"/>
          </p:cNvPicPr>
          <p:nvPr/>
        </p:nvPicPr>
        <p:blipFill>
          <a:blip r:embed="rId4"/>
          <a:stretch>
            <a:fillRect/>
          </a:stretch>
        </p:blipFill>
        <p:spPr>
          <a:xfrm>
            <a:off x="19714588" y="603308"/>
            <a:ext cx="3987801" cy="749301"/>
          </a:xfrm>
          <a:prstGeom prst="rect">
            <a:avLst/>
          </a:prstGeom>
          <a:ln w="12700">
            <a:miter lim="400000"/>
          </a:ln>
        </p:spPr>
      </p:pic>
    </p:spTree>
    <p:extLst>
      <p:ext uri="{BB962C8B-B14F-4D97-AF65-F5344CB8AC3E}">
        <p14:creationId xmlns:p14="http://schemas.microsoft.com/office/powerpoint/2010/main" val="361022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p:blipFill>
        <p:spPr>
          <a:xfrm>
            <a:off x="558799" y="1722682"/>
            <a:ext cx="10731078" cy="11430444"/>
          </a:xfrm>
          <a:prstGeom prst="rect">
            <a:avLst/>
          </a:prstGeom>
        </p:spPr>
      </p:pic>
      <p:sp>
        <p:nvSpPr>
          <p:cNvPr id="543" name="Kanalizacja sanitarna i deszczowa…"/>
          <p:cNvSpPr txBox="1">
            <a:spLocks noGrp="1"/>
          </p:cNvSpPr>
          <p:nvPr>
            <p:ph type="body" idx="25"/>
          </p:nvPr>
        </p:nvSpPr>
        <p:spPr>
          <a:xfrm>
            <a:off x="11667066" y="2409902"/>
            <a:ext cx="11353215" cy="16642440"/>
          </a:xfrm>
          <a:prstGeom prst="rect">
            <a:avLst/>
          </a:prstGeom>
        </p:spPr>
        <p:txBody>
          <a:bodyPr anchor="t"/>
          <a:lstStyle/>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600" b="1" u="sng"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b="1" u="sng" dirty="0"/>
              <a:t>ILOŚCI ODWIEDZAJĄCYCH W 2019:</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6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OBIEKTY SMZT </a:t>
            </a:r>
            <a:r>
              <a:rPr lang="pl-PL" sz="3200" dirty="0"/>
              <a:t>(kopalnia, sztolnia) -  127 792 osób</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dirty="0"/>
              <a:t>MUZEUM W TARNOWSKICH GÓRACH – 7 000 osób (remont dachu w okresie letnim)</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dirty="0"/>
              <a:t>KOLEJ WĄSKOTOROWA -  21 300 osób</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dirty="0"/>
              <a:t>FUNDACJA KOMPLEKS ZAMKOWY STARE TARNOWICE – brak danych udostępnionych</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4000" dirty="0"/>
              <a:t>EFEKT UNESCO – w najlepszym roku – 180 000 osób odwiedziło obiekty SMTZ</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600" b="1" u="sng" dirty="0"/>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endParaRPr lang="pl-PL" sz="3200"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lang="pl-PL" sz="3600" b="1"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sz="3600" b="1" dirty="0"/>
          </a:p>
        </p:txBody>
      </p:sp>
      <p:sp>
        <p:nvSpPr>
          <p:cNvPr id="544" name="Najważniejsze inwestycje 2021-2023"/>
          <p:cNvSpPr txBox="1">
            <a:spLocks noGrp="1"/>
          </p:cNvSpPr>
          <p:nvPr>
            <p:ph type="body" idx="26"/>
          </p:nvPr>
        </p:nvSpPr>
        <p:spPr>
          <a:xfrm>
            <a:off x="13094124" y="710555"/>
            <a:ext cx="6400469" cy="1621597"/>
          </a:xfrm>
          <a:prstGeom prst="rect">
            <a:avLst/>
          </a:prstGeom>
        </p:spPr>
        <p:txBody>
          <a:bodyPr/>
          <a:lstStyle/>
          <a:p>
            <a:r>
              <a:rPr lang="pl-PL" sz="4800" b="1" dirty="0"/>
              <a:t>TURYSTYKA </a:t>
            </a:r>
          </a:p>
          <a:p>
            <a:r>
              <a:rPr lang="pl-PL" sz="4800" b="1" dirty="0"/>
              <a:t>NA TERENIE TG </a:t>
            </a:r>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pic>
        <p:nvPicPr>
          <p:cNvPr id="7" name="góra" descr="góra">
            <a:extLst>
              <a:ext uri="{FF2B5EF4-FFF2-40B4-BE49-F238E27FC236}">
                <a16:creationId xmlns:a16="http://schemas.microsoft.com/office/drawing/2014/main" id="{2026419C-E3B4-8344-A7AB-4B0F6F9EE33F}"/>
              </a:ext>
            </a:extLst>
          </p:cNvPr>
          <p:cNvPicPr>
            <a:picLocks noChangeAspect="1"/>
          </p:cNvPicPr>
          <p:nvPr/>
        </p:nvPicPr>
        <p:blipFill>
          <a:blip r:embed="rId4"/>
          <a:stretch>
            <a:fillRect/>
          </a:stretch>
        </p:blipFill>
        <p:spPr>
          <a:xfrm>
            <a:off x="558799" y="710555"/>
            <a:ext cx="3987801" cy="7493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p:blipFill>
        <p:spPr>
          <a:xfrm>
            <a:off x="523108" y="2250553"/>
            <a:ext cx="9599561" cy="10885639"/>
          </a:xfrm>
          <a:prstGeom prst="rect">
            <a:avLst/>
          </a:prstGeom>
        </p:spPr>
      </p:pic>
      <p:sp>
        <p:nvSpPr>
          <p:cNvPr id="543" name="Kanalizacja sanitarna i deszczowa…"/>
          <p:cNvSpPr txBox="1">
            <a:spLocks noGrp="1"/>
          </p:cNvSpPr>
          <p:nvPr>
            <p:ph type="body" idx="25"/>
          </p:nvPr>
        </p:nvSpPr>
        <p:spPr>
          <a:xfrm>
            <a:off x="10799836" y="2856285"/>
            <a:ext cx="11172536" cy="10827515"/>
          </a:xfrm>
          <a:prstGeom prst="rect">
            <a:avLst/>
          </a:prstGeom>
        </p:spPr>
        <p:txBody>
          <a:bodyPr anchor="t"/>
          <a:lstStyle/>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100" dirty="0">
                <a:sym typeface="Avenir Next Regular"/>
              </a:rPr>
              <a:t>Rozwój turystyki nierozłącznie wiąże się z bogatą i zróżnicowaną ofertą usług hotelarskich. W ostatnich latach w Tarnowskich Górach powstawały nowe obiekty świadczące takie usługi. W 2019 roku w naszym mieście funkcjonowało 11 podmiotów deklarujących świadczenie usług noclegowych w tym 10 z nich to obiekty całoroczne. Łącznie 482 miejsca noclegowe w całorocznych obiektach. Na terenie miasta funkcjonują: 1 hotel ****, 3 hotele ***, 1 hotel **, motel, pensjonaty, prywatne apartamenty i pole namiotowe </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br>
              <a:rPr lang="pl-PL" sz="3200" dirty="0"/>
            </a:br>
            <a:br>
              <a:rPr lang="pl-PL" sz="3200" dirty="0"/>
            </a:br>
            <a:br>
              <a:rPr lang="pl-PL" sz="3200" dirty="0"/>
            </a:br>
            <a:endParaRPr lang="pl-PL" sz="3200"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lang="pl-PL" sz="36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sz="3600" b="1" dirty="0"/>
          </a:p>
        </p:txBody>
      </p:sp>
      <p:sp>
        <p:nvSpPr>
          <p:cNvPr id="544" name="Najważniejsze inwestycje 2021-2023"/>
          <p:cNvSpPr txBox="1">
            <a:spLocks noGrp="1"/>
          </p:cNvSpPr>
          <p:nvPr>
            <p:ph type="body" idx="26"/>
          </p:nvPr>
        </p:nvSpPr>
        <p:spPr>
          <a:xfrm>
            <a:off x="10938933" y="921832"/>
            <a:ext cx="9266208" cy="1026947"/>
          </a:xfrm>
          <a:prstGeom prst="rect">
            <a:avLst/>
          </a:prstGeom>
        </p:spPr>
        <p:txBody>
          <a:bodyPr/>
          <a:lstStyle/>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4800" b="1" dirty="0"/>
              <a:t>ILOŚĆ MIEJSC NOCLEGOWYCH W TG</a:t>
            </a:r>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pic>
        <p:nvPicPr>
          <p:cNvPr id="2" name="Obraz 1">
            <a:extLst>
              <a:ext uri="{FF2B5EF4-FFF2-40B4-BE49-F238E27FC236}">
                <a16:creationId xmlns:a16="http://schemas.microsoft.com/office/drawing/2014/main" id="{68788EE4-3B80-374B-9262-FE001BD0B7D6}"/>
              </a:ext>
            </a:extLst>
          </p:cNvPr>
          <p:cNvPicPr>
            <a:picLocks noChangeAspect="1"/>
          </p:cNvPicPr>
          <p:nvPr/>
        </p:nvPicPr>
        <p:blipFill>
          <a:blip r:embed="rId4"/>
          <a:stretch>
            <a:fillRect/>
          </a:stretch>
        </p:blipFill>
        <p:spPr>
          <a:xfrm>
            <a:off x="11144108" y="9354134"/>
            <a:ext cx="11362432" cy="3011162"/>
          </a:xfrm>
          <a:prstGeom prst="rect">
            <a:avLst/>
          </a:prstGeom>
        </p:spPr>
      </p:pic>
      <p:sp>
        <p:nvSpPr>
          <p:cNvPr id="3" name="pole tekstowe 2">
            <a:extLst>
              <a:ext uri="{FF2B5EF4-FFF2-40B4-BE49-F238E27FC236}">
                <a16:creationId xmlns:a16="http://schemas.microsoft.com/office/drawing/2014/main" id="{9699690F-59B1-3E4C-B894-7781D4E7168D}"/>
              </a:ext>
            </a:extLst>
          </p:cNvPr>
          <p:cNvSpPr txBox="1"/>
          <p:nvPr/>
        </p:nvSpPr>
        <p:spPr>
          <a:xfrm>
            <a:off x="11144108" y="12767267"/>
            <a:ext cx="6846424"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pl-PL" sz="2000" b="0" i="0" u="none" strike="noStrike" cap="none" spc="0" normalizeH="0" baseline="0" dirty="0">
                <a:ln>
                  <a:noFill/>
                </a:ln>
                <a:solidFill>
                  <a:srgbClr val="84858E"/>
                </a:solidFill>
                <a:effectLst/>
                <a:uFillTx/>
                <a:latin typeface="Helvetica Neue"/>
                <a:ea typeface="Helvetica Neue"/>
                <a:cs typeface="Helvetica Neue"/>
                <a:sym typeface="Helvetica Neue"/>
              </a:rPr>
              <a:t>Ilość osób korzystających z tarnogórskiej bazy noclegowej</a:t>
            </a:r>
          </a:p>
        </p:txBody>
      </p:sp>
      <p:pic>
        <p:nvPicPr>
          <p:cNvPr id="9" name="góra" descr="góra">
            <a:extLst>
              <a:ext uri="{FF2B5EF4-FFF2-40B4-BE49-F238E27FC236}">
                <a16:creationId xmlns:a16="http://schemas.microsoft.com/office/drawing/2014/main" id="{7AE185F8-CF0D-124C-8D41-98D86B91E788}"/>
              </a:ext>
            </a:extLst>
          </p:cNvPr>
          <p:cNvPicPr>
            <a:picLocks noChangeAspect="1"/>
          </p:cNvPicPr>
          <p:nvPr/>
        </p:nvPicPr>
        <p:blipFill>
          <a:blip r:embed="rId5"/>
          <a:stretch>
            <a:fillRect/>
          </a:stretch>
        </p:blipFill>
        <p:spPr>
          <a:xfrm>
            <a:off x="523108" y="921832"/>
            <a:ext cx="3987801" cy="749301"/>
          </a:xfrm>
          <a:prstGeom prst="rect">
            <a:avLst/>
          </a:prstGeom>
          <a:ln w="12700">
            <a:miter lim="400000"/>
          </a:ln>
        </p:spPr>
      </p:pic>
    </p:spTree>
    <p:extLst>
      <p:ext uri="{BB962C8B-B14F-4D97-AF65-F5344CB8AC3E}">
        <p14:creationId xmlns:p14="http://schemas.microsoft.com/office/powerpoint/2010/main" val="4108959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p:blipFill>
        <p:spPr>
          <a:xfrm>
            <a:off x="590446" y="2517730"/>
            <a:ext cx="10825068" cy="10635395"/>
          </a:xfrm>
          <a:prstGeom prst="rect">
            <a:avLst/>
          </a:prstGeom>
        </p:spPr>
      </p:pic>
      <p:sp>
        <p:nvSpPr>
          <p:cNvPr id="543" name="Kanalizacja sanitarna i deszczowa…"/>
          <p:cNvSpPr txBox="1">
            <a:spLocks noGrp="1"/>
          </p:cNvSpPr>
          <p:nvPr>
            <p:ph type="body" idx="25"/>
          </p:nvPr>
        </p:nvSpPr>
        <p:spPr>
          <a:xfrm>
            <a:off x="11669485" y="2952150"/>
            <a:ext cx="10254343" cy="17423167"/>
          </a:xfrm>
          <a:prstGeom prst="rect">
            <a:avLst/>
          </a:prstGeom>
        </p:spPr>
        <p:txBody>
          <a:bodyPr anchor="t"/>
          <a:lstStyle/>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Turyści jednodniowi</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Turyści rowerowi</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Turyści aktywni</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Turyści postindustrialni (Szlak Zabytków Techniki województwa Śląskiego) 3 obiekty: Kopalnia Srebra, Sztolnia Czarnego Pstrąga, Kolej Wąskotorowa</a:t>
            </a:r>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dirty="0"/>
              <a:t>Wyzwania:</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Stworzenie szlaku obiektów UNESCO</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Poprawa i wytycznie nowych szlaków rowerowych</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Wyznaczenie tras </a:t>
            </a:r>
            <a:r>
              <a:rPr lang="pl-PL" sz="3600" dirty="0" err="1"/>
              <a:t>NordicWalking</a:t>
            </a:r>
            <a:endParaRPr lang="pl-PL" sz="3600"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b="1"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br>
              <a:rPr lang="pl-PL" sz="3600" b="1" u="sng" dirty="0"/>
            </a:br>
            <a:endParaRPr lang="pl-PL" sz="3200" dirty="0"/>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endParaRPr lang="pl-PL" sz="3200" dirty="0"/>
          </a:p>
          <a:p>
            <a:pPr marL="317500" indent="0">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dirty="0"/>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endParaRPr lang="pl-PL" sz="3200"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lang="pl-PL" sz="3600" b="1"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sz="3600" b="1" dirty="0"/>
          </a:p>
        </p:txBody>
      </p:sp>
      <p:sp>
        <p:nvSpPr>
          <p:cNvPr id="544" name="Najważniejsze inwestycje 2021-2023"/>
          <p:cNvSpPr txBox="1">
            <a:spLocks noGrp="1"/>
          </p:cNvSpPr>
          <p:nvPr>
            <p:ph type="body" idx="26"/>
          </p:nvPr>
        </p:nvSpPr>
        <p:spPr>
          <a:xfrm>
            <a:off x="10820273" y="896133"/>
            <a:ext cx="11647098" cy="1621597"/>
          </a:xfrm>
          <a:prstGeom prst="rect">
            <a:avLst/>
          </a:prstGeom>
        </p:spPr>
        <p:txBody>
          <a:bodyPr/>
          <a:lstStyle/>
          <a:p>
            <a:r>
              <a:rPr lang="pl-PL" sz="4800" b="1" dirty="0"/>
              <a:t>Jacy turyści odwiedzają </a:t>
            </a:r>
          </a:p>
          <a:p>
            <a:r>
              <a:rPr lang="pl-PL" sz="4800" b="1" dirty="0"/>
              <a:t>Tarnowskie Góry</a:t>
            </a:r>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pic>
        <p:nvPicPr>
          <p:cNvPr id="8" name="góra" descr="góra">
            <a:extLst>
              <a:ext uri="{FF2B5EF4-FFF2-40B4-BE49-F238E27FC236}">
                <a16:creationId xmlns:a16="http://schemas.microsoft.com/office/drawing/2014/main" id="{75197F13-35FF-A540-A1D4-EE46E3FDAA7F}"/>
              </a:ext>
            </a:extLst>
          </p:cNvPr>
          <p:cNvPicPr>
            <a:picLocks noChangeAspect="1"/>
          </p:cNvPicPr>
          <p:nvPr/>
        </p:nvPicPr>
        <p:blipFill>
          <a:blip r:embed="rId4"/>
          <a:stretch>
            <a:fillRect/>
          </a:stretch>
        </p:blipFill>
        <p:spPr>
          <a:xfrm>
            <a:off x="523108" y="921832"/>
            <a:ext cx="3987801" cy="749301"/>
          </a:xfrm>
          <a:prstGeom prst="rect">
            <a:avLst/>
          </a:prstGeom>
          <a:ln w="12700">
            <a:miter lim="400000"/>
          </a:ln>
        </p:spPr>
      </p:pic>
    </p:spTree>
    <p:extLst>
      <p:ext uri="{BB962C8B-B14F-4D97-AF65-F5344CB8AC3E}">
        <p14:creationId xmlns:p14="http://schemas.microsoft.com/office/powerpoint/2010/main" val="2624443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a:blip r:embed="rId2">
            <a:extLst>
              <a:ext uri="{28A0092B-C50C-407E-A947-70E740481C1C}">
                <a14:useLocalDpi xmlns:a14="http://schemas.microsoft.com/office/drawing/2010/main"/>
              </a:ext>
            </a:extLst>
          </a:blip>
          <a:srcRect/>
          <a:stretch/>
        </p:blipFill>
        <p:spPr>
          <a:xfrm>
            <a:off x="518720" y="-368423"/>
            <a:ext cx="21187394" cy="14113427"/>
          </a:xfrm>
          <a:prstGeom prst="rect">
            <a:avLst/>
          </a:prstGeom>
        </p:spPr>
      </p:pic>
      <p:sp>
        <p:nvSpPr>
          <p:cNvPr id="543" name="Kanalizacja sanitarna i deszczowa…"/>
          <p:cNvSpPr txBox="1">
            <a:spLocks noGrp="1"/>
          </p:cNvSpPr>
          <p:nvPr>
            <p:ph type="body" idx="25"/>
          </p:nvPr>
        </p:nvSpPr>
        <p:spPr>
          <a:xfrm>
            <a:off x="8207419" y="2913321"/>
            <a:ext cx="14712564" cy="3345467"/>
          </a:xfrm>
          <a:prstGeom prst="rect">
            <a:avLst/>
          </a:prstGeom>
        </p:spPr>
        <p:txBody>
          <a:bodyPr anchor="t"/>
          <a:lstStyle/>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endParaRPr lang="pl-PL" sz="3200" dirty="0"/>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endParaRPr lang="pl-PL" sz="3200"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lang="pl-PL" sz="3600" b="1"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sz="3600" b="1" dirty="0"/>
          </a:p>
        </p:txBody>
      </p:sp>
      <p:sp>
        <p:nvSpPr>
          <p:cNvPr id="544" name="Najważniejsze inwestycje 2021-2023"/>
          <p:cNvSpPr txBox="1">
            <a:spLocks noGrp="1"/>
          </p:cNvSpPr>
          <p:nvPr>
            <p:ph type="body" idx="26"/>
          </p:nvPr>
        </p:nvSpPr>
        <p:spPr>
          <a:xfrm>
            <a:off x="5532799" y="1043992"/>
            <a:ext cx="13660470" cy="3206646"/>
          </a:xfrm>
          <a:prstGeom prst="rect">
            <a:avLst/>
          </a:prstGeom>
        </p:spPr>
        <p:txBody>
          <a:bodyPr/>
          <a:lstStyle/>
          <a:p>
            <a:r>
              <a:rPr lang="pl-PL" sz="19900" b="1" dirty="0"/>
              <a:t>COVID !!!</a:t>
            </a:r>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spTree>
    <p:extLst>
      <p:ext uri="{BB962C8B-B14F-4D97-AF65-F5344CB8AC3E}">
        <p14:creationId xmlns:p14="http://schemas.microsoft.com/office/powerpoint/2010/main" val="594188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G_7173.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p:blipFill>
        <p:spPr>
          <a:xfrm>
            <a:off x="664926" y="4698142"/>
            <a:ext cx="10547360" cy="8356211"/>
          </a:xfrm>
          <a:prstGeom prst="rect">
            <a:avLst/>
          </a:prstGeom>
        </p:spPr>
      </p:pic>
      <p:sp>
        <p:nvSpPr>
          <p:cNvPr id="543" name="Kanalizacja sanitarna i deszczowa…"/>
          <p:cNvSpPr txBox="1">
            <a:spLocks noGrp="1"/>
          </p:cNvSpPr>
          <p:nvPr>
            <p:ph type="body" idx="25"/>
          </p:nvPr>
        </p:nvSpPr>
        <p:spPr>
          <a:xfrm>
            <a:off x="11517086" y="2500604"/>
            <a:ext cx="10865242" cy="15342597"/>
          </a:xfrm>
          <a:prstGeom prst="rect">
            <a:avLst/>
          </a:prstGeom>
        </p:spPr>
        <p:txBody>
          <a:bodyPr anchor="t"/>
          <a:lstStyle/>
          <a:p>
            <a:pPr marL="317500" indent="0" algn="ctr">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b="1" u="sng" dirty="0"/>
              <a:t>POMOC FINANSOWA dla SMZT</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członek wspierający-75 tys. zł,</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zakupy wydawnictw-60 tys. zł,</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zakup 1526 biletów 75 tys. zł,</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zakup nieruchomości ok. 630 tys. zł.</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uchwała-apel Rady Miejskiej</a:t>
            </a:r>
          </a:p>
          <a:p>
            <a:pPr>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r>
              <a:rPr lang="pl-PL" sz="3600" dirty="0"/>
              <a:t>wystąpienie Burmistrza z wnioskiem o pomoc do PFR</a:t>
            </a:r>
          </a:p>
          <a:p>
            <a:pPr marL="317500" indent="0" algn="ctr">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b="1" u="sng" dirty="0"/>
              <a:t>WSPARCIE STOWARZYSZENIA KOLEI WĄSKOTOROWYCH</a:t>
            </a:r>
          </a:p>
          <a:p>
            <a:pPr marL="317500" indent="0" algn="ctr">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b="1" u="sng" dirty="0"/>
              <a:t>dotacja 200 tys. zł</a:t>
            </a:r>
          </a:p>
          <a:p>
            <a:pPr marL="317500" indent="0" algn="ctr">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600" b="1" u="sng" dirty="0"/>
              <a:t>WSPARCIE AIG </a:t>
            </a:r>
          </a:p>
          <a:p>
            <a:pPr marL="317500" indent="0" algn="ctr">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r>
              <a:rPr lang="pl-PL" sz="3200" b="1" u="sng" dirty="0"/>
              <a:t> dokapitalizowanie 4 mln zł</a:t>
            </a:r>
          </a:p>
          <a:p>
            <a:pPr marL="317500" indent="0" algn="ctr">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b="1" u="sng" dirty="0"/>
          </a:p>
          <a:p>
            <a:pPr marL="317500" indent="0" algn="ctr">
              <a:lnSpc>
                <a:spcPct val="130000"/>
              </a:lnSpc>
              <a:spcBef>
                <a:spcPts val="1400"/>
              </a:spcBef>
              <a:buClrTx/>
              <a:buSzPct val="171000"/>
              <a:buNone/>
              <a:defRPr sz="3100">
                <a:solidFill>
                  <a:srgbClr val="000000"/>
                </a:solidFill>
                <a:latin typeface="Avenir Next Regular"/>
                <a:ea typeface="Avenir Next Regular"/>
                <a:cs typeface="Avenir Next Regular"/>
                <a:sym typeface="Avenir Next Regular"/>
              </a:defRPr>
            </a:pPr>
            <a:endParaRPr lang="pl-PL" sz="3200" b="1" u="sng" dirty="0"/>
          </a:p>
          <a:p>
            <a:pPr>
              <a:lnSpc>
                <a:spcPct val="130000"/>
              </a:lnSpc>
              <a:spcBef>
                <a:spcPts val="1400"/>
              </a:spcBef>
              <a:buClrTx/>
              <a:buSzPct val="171000"/>
              <a:buFontTx/>
              <a:buChar char="-"/>
              <a:defRPr sz="3100">
                <a:solidFill>
                  <a:srgbClr val="000000"/>
                </a:solidFill>
                <a:latin typeface="Avenir Next Regular"/>
                <a:ea typeface="Avenir Next Regular"/>
                <a:cs typeface="Avenir Next Regular"/>
                <a:sym typeface="Avenir Next Regular"/>
              </a:defRPr>
            </a:pPr>
            <a:endParaRPr lang="pl-PL" sz="3200"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lang="pl-PL" sz="3600" b="1" dirty="0"/>
          </a:p>
          <a:p>
            <a:pPr marL="688975" indent="-371475">
              <a:lnSpc>
                <a:spcPct val="130000"/>
              </a:lnSpc>
              <a:spcBef>
                <a:spcPts val="1400"/>
              </a:spcBef>
              <a:buClrTx/>
              <a:buSzPct val="171000"/>
              <a:defRPr sz="3100">
                <a:solidFill>
                  <a:srgbClr val="000000"/>
                </a:solidFill>
                <a:latin typeface="Avenir Next Regular"/>
                <a:ea typeface="Avenir Next Regular"/>
                <a:cs typeface="Avenir Next Regular"/>
                <a:sym typeface="Avenir Next Regular"/>
              </a:defRPr>
            </a:pPr>
            <a:endParaRPr sz="3600" b="1" dirty="0"/>
          </a:p>
        </p:txBody>
      </p:sp>
      <p:sp>
        <p:nvSpPr>
          <p:cNvPr id="544" name="Najważniejsze inwestycje 2021-2023"/>
          <p:cNvSpPr txBox="1">
            <a:spLocks noGrp="1"/>
          </p:cNvSpPr>
          <p:nvPr>
            <p:ph type="body" idx="26"/>
          </p:nvPr>
        </p:nvSpPr>
        <p:spPr>
          <a:xfrm>
            <a:off x="3634861" y="758123"/>
            <a:ext cx="17114299" cy="1006044"/>
          </a:xfrm>
          <a:prstGeom prst="rect">
            <a:avLst/>
          </a:prstGeom>
        </p:spPr>
        <p:txBody>
          <a:bodyPr/>
          <a:lstStyle/>
          <a:p>
            <a:r>
              <a:rPr lang="pl-PL" b="1" dirty="0"/>
              <a:t>DZIAŁANIA BURMISTRZA I RADY MIEJSKIEJ</a:t>
            </a:r>
          </a:p>
        </p:txBody>
      </p:sp>
      <p:sp>
        <p:nvSpPr>
          <p:cNvPr id="545" name="www.tarnowskiegory.pl"/>
          <p:cNvSpPr txBox="1">
            <a:spLocks noGrp="1"/>
          </p:cNvSpPr>
          <p:nvPr>
            <p:ph type="body" idx="28"/>
          </p:nvPr>
        </p:nvSpPr>
        <p:spPr>
          <a:xfrm rot="16200000">
            <a:off x="-846440" y="10986055"/>
            <a:ext cx="3880573" cy="453567"/>
          </a:xfrm>
          <a:prstGeom prst="rect">
            <a:avLst/>
          </a:prstGeom>
        </p:spPr>
        <p:txBody>
          <a:bodyPr/>
          <a:lstStyle/>
          <a:p>
            <a:r>
              <a:t>www.tarnowskiegory.pl</a:t>
            </a:r>
          </a:p>
        </p:txBody>
      </p:sp>
      <p:pic>
        <p:nvPicPr>
          <p:cNvPr id="547" name="kratkapasek.png" descr="kratkapasek.png"/>
          <p:cNvPicPr>
            <a:picLocks noChangeAspect="1"/>
          </p:cNvPicPr>
          <p:nvPr/>
        </p:nvPicPr>
        <p:blipFill>
          <a:blip r:embed="rId3"/>
          <a:stretch>
            <a:fillRect/>
          </a:stretch>
        </p:blipFill>
        <p:spPr>
          <a:xfrm rot="5400000">
            <a:off x="21148057" y="10505302"/>
            <a:ext cx="4584701" cy="513400"/>
          </a:xfrm>
          <a:prstGeom prst="rect">
            <a:avLst/>
          </a:prstGeom>
          <a:ln w="12700">
            <a:miter lim="400000"/>
          </a:ln>
        </p:spPr>
      </p:pic>
    </p:spTree>
    <p:extLst>
      <p:ext uri="{BB962C8B-B14F-4D97-AF65-F5344CB8AC3E}">
        <p14:creationId xmlns:p14="http://schemas.microsoft.com/office/powerpoint/2010/main" val="2105149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hite">
  <a:themeElements>
    <a:clrScheme name="White">
      <a:dk1>
        <a:srgbClr val="FEFFF9"/>
      </a:dk1>
      <a:lt1>
        <a:srgbClr val="84858E"/>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Bold Condensed"/>
        <a:ea typeface="Helvetica Neue Bold Condensed"/>
        <a:cs typeface="Helvetica Neue Bold Condensed"/>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CE1D2"/>
        </a:solidFill>
        <a:ln w="25400" cap="flat">
          <a:solidFill>
            <a:srgbClr val="000000"/>
          </a:solidFill>
          <a:prstDash val="solid"/>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Bold Condensed"/>
        <a:ea typeface="Helvetica Neue Bold Condensed"/>
        <a:cs typeface="Helvetica Neue Bold Condensed"/>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CE1D2"/>
        </a:solidFill>
        <a:ln w="25400" cap="flat">
          <a:solidFill>
            <a:srgbClr val="000000"/>
          </a:solidFill>
          <a:prstDash val="solid"/>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4858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603</TotalTime>
  <Words>840</Words>
  <Application>Microsoft Office PowerPoint</Application>
  <PresentationFormat>Niestandardowy</PresentationFormat>
  <Paragraphs>133</Paragraphs>
  <Slides>14</Slides>
  <Notes>0</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14</vt:i4>
      </vt:variant>
    </vt:vector>
  </HeadingPairs>
  <TitlesOfParts>
    <vt:vector size="24" baseType="lpstr">
      <vt:lpstr>Avenir Next</vt:lpstr>
      <vt:lpstr>Avenir Next Regular</vt:lpstr>
      <vt:lpstr>Futura</vt:lpstr>
      <vt:lpstr>Futura Bold</vt:lpstr>
      <vt:lpstr>Gill Sans</vt:lpstr>
      <vt:lpstr>Helvetica Neue</vt:lpstr>
      <vt:lpstr>Helvetica Neue Light</vt:lpstr>
      <vt:lpstr>Lucida Grande</vt:lpstr>
      <vt:lpstr>Wingdings</vt:lpstr>
      <vt:lpstr>White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pskrabaczewski</dc:creator>
  <cp:lastModifiedBy>pskrabaczewski</cp:lastModifiedBy>
  <cp:revision>61</cp:revision>
  <dcterms:modified xsi:type="dcterms:W3CDTF">2021-04-14T08:26:27Z</dcterms:modified>
</cp:coreProperties>
</file>